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Titeltekst"/>
          <p:cNvSpPr txBox="1"/>
          <p:nvPr>
            <p:ph type="title"/>
          </p:nvPr>
        </p:nvSpPr>
        <p:spPr>
          <a:xfrm>
            <a:off x="406400" y="6426200"/>
            <a:ext cx="12192000" cy="2705100"/>
          </a:xfrm>
          <a:prstGeom prst="rect">
            <a:avLst/>
          </a:prstGeom>
        </p:spPr>
        <p:txBody>
          <a:bodyPr/>
          <a:lstStyle>
            <a:lvl1pPr>
              <a:spcBef>
                <a:spcPts val="0"/>
              </a:spcBef>
              <a:defRPr sz="17000">
                <a:latin typeface="Impact"/>
                <a:ea typeface="Impact"/>
                <a:cs typeface="Impact"/>
                <a:sym typeface="Impact"/>
              </a:defRPr>
            </a:lvl1pPr>
          </a:lstStyle>
          <a:p>
            <a:pPr/>
            <a:r>
              <a:t>Titeltekst</a:t>
            </a:r>
          </a:p>
        </p:txBody>
      </p:sp>
      <p:sp>
        <p:nvSpPr>
          <p:cNvPr id="14"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b="1" cap="all" sz="5400">
                <a:solidFill>
                  <a:srgbClr val="A6AAA9"/>
                </a:solidFill>
                <a:latin typeface="Arial"/>
                <a:ea typeface="Arial"/>
                <a:cs typeface="Arial"/>
                <a:sym typeface="Arial"/>
              </a:defRPr>
            </a:lvl1pPr>
            <a:lvl2pPr marL="0" indent="228600">
              <a:lnSpc>
                <a:spcPct val="80000"/>
              </a:lnSpc>
              <a:spcBef>
                <a:spcPts val="2300"/>
              </a:spcBef>
              <a:buClrTx/>
              <a:buSzTx/>
              <a:buFontTx/>
              <a:buNone/>
              <a:defRPr b="1" cap="all" sz="5400">
                <a:solidFill>
                  <a:srgbClr val="A6AAA9"/>
                </a:solidFill>
                <a:latin typeface="Arial"/>
                <a:ea typeface="Arial"/>
                <a:cs typeface="Arial"/>
                <a:sym typeface="Arial"/>
              </a:defRPr>
            </a:lvl2pPr>
            <a:lvl3pPr marL="0" indent="457200">
              <a:lnSpc>
                <a:spcPct val="80000"/>
              </a:lnSpc>
              <a:spcBef>
                <a:spcPts val="2300"/>
              </a:spcBef>
              <a:buClrTx/>
              <a:buSzTx/>
              <a:buFontTx/>
              <a:buNone/>
              <a:defRPr b="1" cap="all" sz="5400">
                <a:solidFill>
                  <a:srgbClr val="A6AAA9"/>
                </a:solidFill>
                <a:latin typeface="Arial"/>
                <a:ea typeface="Arial"/>
                <a:cs typeface="Arial"/>
                <a:sym typeface="Arial"/>
              </a:defRPr>
            </a:lvl3pPr>
            <a:lvl4pPr marL="0" indent="685800">
              <a:lnSpc>
                <a:spcPct val="80000"/>
              </a:lnSpc>
              <a:spcBef>
                <a:spcPts val="2300"/>
              </a:spcBef>
              <a:buClrTx/>
              <a:buSzTx/>
              <a:buFontTx/>
              <a:buNone/>
              <a:defRPr b="1" cap="all" sz="5400">
                <a:solidFill>
                  <a:srgbClr val="A6AAA9"/>
                </a:solidFill>
                <a:latin typeface="Arial"/>
                <a:ea typeface="Arial"/>
                <a:cs typeface="Arial"/>
                <a:sym typeface="Arial"/>
              </a:defRPr>
            </a:lvl4pPr>
            <a:lvl5pPr marL="0" indent="914400">
              <a:lnSpc>
                <a:spcPct val="80000"/>
              </a:lnSpc>
              <a:spcBef>
                <a:spcPts val="2300"/>
              </a:spcBef>
              <a:buClrTx/>
              <a:buSzTx/>
              <a:buFontTx/>
              <a:buNone/>
              <a:defRPr b="1" cap="all" sz="5400">
                <a:solidFill>
                  <a:srgbClr val="A6AAA9"/>
                </a:solidFill>
                <a:latin typeface="Arial"/>
                <a:ea typeface="Arial"/>
                <a:cs typeface="Arial"/>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Hoofdtekst - niveau één…"/>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Afbeelding"/>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Afbeelding"/>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Afbeelding"/>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Bijschrif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Type a quote here."/>
          <p:cNvSpPr txBox="1"/>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Johnny Appleseed"/>
          <p:cNvSpPr txBox="1"/>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Type a quote here."/>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Afbeelding"/>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Johnny Appleseed"/>
          <p:cNvSpPr txBox="1"/>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Afbeelding"/>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el en subtitel">
    <p:bg>
      <p:bgPr>
        <a:solidFill>
          <a:srgbClr val="222222"/>
        </a:solidFill>
      </p:bgPr>
    </p:bg>
    <p:spTree>
      <p:nvGrpSpPr>
        <p:cNvPr id="1" name=""/>
        <p:cNvGrpSpPr/>
        <p:nvPr/>
      </p:nvGrpSpPr>
      <p:grpSpPr>
        <a:xfrm>
          <a:off x="0" y="0"/>
          <a:ext cx="0" cy="0"/>
          <a:chOff x="0" y="0"/>
          <a:chExt cx="0" cy="0"/>
        </a:xfrm>
      </p:grpSpPr>
      <p:sp>
        <p:nvSpPr>
          <p:cNvPr id="164" name="Lijn"/>
          <p:cNvSpPr/>
          <p:nvPr/>
        </p:nvSpPr>
        <p:spPr>
          <a:xfrm flipV="1">
            <a:off x="406399" y="2902937"/>
            <a:ext cx="12192001"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65" name="Titeltekst"/>
          <p:cNvSpPr txBox="1"/>
          <p:nvPr>
            <p:ph type="title"/>
          </p:nvPr>
        </p:nvSpPr>
        <p:spPr>
          <a:xfrm>
            <a:off x="406400" y="1080487"/>
            <a:ext cx="12192000" cy="2705101"/>
          </a:xfrm>
          <a:prstGeom prst="rect">
            <a:avLst/>
          </a:prstGeom>
        </p:spPr>
        <p:txBody>
          <a:bodyPr/>
          <a:lstStyle>
            <a:lvl1pPr>
              <a:lnSpc>
                <a:spcPct val="100000"/>
              </a:lnSpc>
              <a:defRPr cap="none" sz="7400">
                <a:latin typeface="Avenir Next Medium"/>
                <a:ea typeface="Avenir Next Medium"/>
                <a:cs typeface="Avenir Next Medium"/>
                <a:sym typeface="Avenir Next Medium"/>
              </a:defRPr>
            </a:lvl1pPr>
          </a:lstStyle>
          <a:p>
            <a:pPr/>
            <a:r>
              <a:t>Titeltekst</a:t>
            </a:r>
          </a:p>
        </p:txBody>
      </p:sp>
      <p:sp>
        <p:nvSpPr>
          <p:cNvPr id="166" name="Hoofdtekst - niveau één…"/>
          <p:cNvSpPr txBox="1"/>
          <p:nvPr>
            <p:ph type="body" idx="1"/>
          </p:nvPr>
        </p:nvSpPr>
        <p:spPr>
          <a:xfrm>
            <a:off x="406400" y="3105432"/>
            <a:ext cx="12192000" cy="4679668"/>
          </a:xfrm>
          <a:prstGeom prst="rect">
            <a:avLst/>
          </a:prstGeom>
        </p:spPr>
        <p:txBody>
          <a:bodyPr/>
          <a:lstStyle>
            <a:lvl1pPr marL="0" indent="0">
              <a:buClrTx/>
              <a:buSzTx/>
              <a:buFontTx/>
              <a:buNone/>
              <a:defRPr>
                <a:solidFill>
                  <a:srgbClr val="A6AAA9"/>
                </a:solidFill>
              </a:defRPr>
            </a:lvl1pPr>
            <a:lvl2pPr marL="0" indent="228600">
              <a:buClrTx/>
              <a:buSzTx/>
              <a:buFontTx/>
              <a:buNone/>
              <a:defRPr>
                <a:solidFill>
                  <a:srgbClr val="A6AAA9"/>
                </a:solidFill>
              </a:defRPr>
            </a:lvl2pPr>
            <a:lvl3pPr marL="0" indent="457200">
              <a:buClrTx/>
              <a:buSzTx/>
              <a:buFontTx/>
              <a:buNone/>
              <a:defRPr>
                <a:solidFill>
                  <a:srgbClr val="A6AAA9"/>
                </a:solidFill>
              </a:defRPr>
            </a:lvl3pPr>
            <a:lvl4pPr marL="0" indent="685800">
              <a:buClrTx/>
              <a:buSzTx/>
              <a:buFontTx/>
              <a:buNone/>
              <a:defRPr>
                <a:solidFill>
                  <a:srgbClr val="A6AAA9"/>
                </a:solidFill>
              </a:defRPr>
            </a:lvl4pPr>
            <a:lvl5pPr marL="0" indent="914400">
              <a:buClrTx/>
              <a:buSzTx/>
              <a:buFontTx/>
              <a:buNone/>
              <a:defRPr>
                <a:solidFill>
                  <a:srgbClr val="A6AAA9"/>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67"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Foto">
    <p:spTree>
      <p:nvGrpSpPr>
        <p:cNvPr id="1" name=""/>
        <p:cNvGrpSpPr/>
        <p:nvPr/>
      </p:nvGrpSpPr>
      <p:grpSpPr>
        <a:xfrm>
          <a:off x="0" y="0"/>
          <a:ext cx="0" cy="0"/>
          <a:chOff x="0" y="0"/>
          <a:chExt cx="0" cy="0"/>
        </a:xfrm>
      </p:grpSpPr>
      <p:sp>
        <p:nvSpPr>
          <p:cNvPr id="174" name="Afbeelding"/>
          <p:cNvSpPr/>
          <p:nvPr>
            <p:ph type="pic" idx="13"/>
          </p:nvPr>
        </p:nvSpPr>
        <p:spPr>
          <a:xfrm>
            <a:off x="0" y="0"/>
            <a:ext cx="13004800" cy="9753600"/>
          </a:xfrm>
          <a:prstGeom prst="rect">
            <a:avLst/>
          </a:prstGeom>
        </p:spPr>
        <p:txBody>
          <a:bodyPr lIns="91439" tIns="45719" rIns="91439" bIns="45719">
            <a:noAutofit/>
          </a:bodyPr>
          <a:lstStyle/>
          <a:p>
            <a:pPr/>
          </a:p>
        </p:txBody>
      </p:sp>
      <p:sp>
        <p:nvSpPr>
          <p:cNvPr id="175" name="Dianummer"/>
          <p:cNvSpPr txBox="1"/>
          <p:nvPr>
            <p:ph type="sldNum" sz="quarter" idx="2"/>
          </p:nvPr>
        </p:nvSpPr>
        <p:spPr>
          <a:xfrm>
            <a:off x="6328884" y="9296400"/>
            <a:ext cx="340259" cy="324306"/>
          </a:xfrm>
          <a:prstGeom prst="rect">
            <a:avLst/>
          </a:prstGeom>
        </p:spPr>
        <p:txBody>
          <a:bodyPr/>
          <a:lstStyle>
            <a:lvl1pPr algn="ctr">
              <a:lnSpc>
                <a:spcPct val="100000"/>
              </a:lnSpc>
              <a:defRPr sz="16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Afbeelding"/>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Lijn"/>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Titeltekst"/>
          <p:cNvSpPr txBox="1"/>
          <p:nvPr>
            <p:ph type="title"/>
          </p:nvPr>
        </p:nvSpPr>
        <p:spPr>
          <a:xfrm>
            <a:off x="406400" y="6426200"/>
            <a:ext cx="12192000" cy="2705100"/>
          </a:xfrm>
          <a:prstGeom prst="rect">
            <a:avLst/>
          </a:prstGeom>
        </p:spPr>
        <p:txBody>
          <a:bodyPr/>
          <a:lstStyle>
            <a:lvl1pPr>
              <a:spcBef>
                <a:spcPts val="0"/>
              </a:spcBef>
              <a:defRPr sz="17000"/>
            </a:lvl1pPr>
          </a:lstStyle>
          <a:p>
            <a:pPr/>
            <a:r>
              <a:t>Titeltekst</a:t>
            </a:r>
          </a:p>
        </p:txBody>
      </p:sp>
      <p:sp>
        <p:nvSpPr>
          <p:cNvPr id="25"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6"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Titeltekst"/>
          <p:cNvSpPr txBox="1"/>
          <p:nvPr>
            <p:ph type="title"/>
          </p:nvPr>
        </p:nvSpPr>
        <p:spPr>
          <a:xfrm>
            <a:off x="406400" y="6426200"/>
            <a:ext cx="12192000" cy="2705100"/>
          </a:xfrm>
          <a:prstGeom prst="rect">
            <a:avLst/>
          </a:prstGeom>
        </p:spPr>
        <p:txBody>
          <a:bodyPr/>
          <a:lstStyle>
            <a:lvl1pPr>
              <a:spcBef>
                <a:spcPts val="0"/>
              </a:spcBef>
              <a:defRPr sz="17000"/>
            </a:lvl1pPr>
          </a:lstStyle>
          <a:p>
            <a:pPr/>
            <a:r>
              <a:t>Titeltekst</a:t>
            </a:r>
          </a:p>
        </p:txBody>
      </p:sp>
      <p:sp>
        <p:nvSpPr>
          <p:cNvPr id="35"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6" name="Dianumm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Titeltekst"/>
          <p:cNvSpPr txBox="1"/>
          <p:nvPr>
            <p:ph type="title"/>
          </p:nvPr>
        </p:nvSpPr>
        <p:spPr>
          <a:xfrm>
            <a:off x="406400" y="4038600"/>
            <a:ext cx="12192000" cy="4521200"/>
          </a:xfrm>
          <a:prstGeom prst="rect">
            <a:avLst/>
          </a:prstGeom>
        </p:spPr>
        <p:txBody>
          <a:bodyPr/>
          <a:lstStyle>
            <a:lvl1pPr>
              <a:spcBef>
                <a:spcPts val="0"/>
              </a:spcBef>
              <a:defRPr sz="17000"/>
            </a:lvl1pPr>
          </a:lstStyle>
          <a:p>
            <a:pPr/>
            <a:r>
              <a:t>Titeltekst</a:t>
            </a:r>
          </a:p>
        </p:txBody>
      </p:sp>
      <p:sp>
        <p:nvSpPr>
          <p:cNvPr id="44"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Lijn"/>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Afbeelding"/>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Titeltekst"/>
          <p:cNvSpPr txBox="1"/>
          <p:nvPr>
            <p:ph type="title"/>
          </p:nvPr>
        </p:nvSpPr>
        <p:spPr>
          <a:xfrm>
            <a:off x="5892800" y="6426200"/>
            <a:ext cx="6705600" cy="2705100"/>
          </a:xfrm>
          <a:prstGeom prst="rect">
            <a:avLst/>
          </a:prstGeom>
        </p:spPr>
        <p:txBody>
          <a:bodyPr/>
          <a:lstStyle>
            <a:lvl1pPr>
              <a:spcBef>
                <a:spcPts val="0"/>
              </a:spcBef>
              <a:defRPr sz="17000"/>
            </a:lvl1pPr>
          </a:lstStyle>
          <a:p>
            <a:pPr/>
            <a:r>
              <a:t>Titeltekst</a:t>
            </a:r>
          </a:p>
        </p:txBody>
      </p:sp>
      <p:sp>
        <p:nvSpPr>
          <p:cNvPr id="54" name="Hoofdtekst - niveau één…"/>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5"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Titeltekst"/>
          <p:cNvSpPr txBox="1"/>
          <p:nvPr>
            <p:ph type="title"/>
          </p:nvPr>
        </p:nvSpPr>
        <p:spPr>
          <a:prstGeom prst="rect">
            <a:avLst/>
          </a:prstGeom>
        </p:spPr>
        <p:txBody>
          <a:bodyPr/>
          <a:lstStyle/>
          <a:p>
            <a:pPr/>
            <a:r>
              <a:t>Titeltekst</a:t>
            </a:r>
          </a:p>
        </p:txBody>
      </p:sp>
      <p:sp>
        <p:nvSpPr>
          <p:cNvPr id="6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b="1" cap="all" spc="120" sz="2400">
                <a:latin typeface="Arial"/>
                <a:ea typeface="Arial"/>
                <a:cs typeface="Arial"/>
                <a:sym typeface="Arial"/>
              </a:defRPr>
            </a:lvl1pPr>
          </a:lstStyle>
          <a:p>
            <a:pPr/>
            <a:r>
              <a:t>Text</a:t>
            </a:r>
          </a:p>
        </p:txBody>
      </p:sp>
      <p:sp>
        <p:nvSpPr>
          <p:cNvPr id="72" name="Titeltekst"/>
          <p:cNvSpPr txBox="1"/>
          <p:nvPr>
            <p:ph type="title"/>
          </p:nvPr>
        </p:nvSpPr>
        <p:spPr>
          <a:prstGeom prst="rect">
            <a:avLst/>
          </a:prstGeom>
        </p:spPr>
        <p:txBody>
          <a:bodyPr/>
          <a:lstStyle>
            <a:lvl1pPr>
              <a:defRPr>
                <a:latin typeface="Impact"/>
                <a:ea typeface="Impact"/>
                <a:cs typeface="Impact"/>
                <a:sym typeface="Impact"/>
              </a:defRPr>
            </a:lvl1pPr>
          </a:lstStyle>
          <a:p>
            <a:pPr/>
            <a:r>
              <a:t>Titeltekst</a:t>
            </a:r>
          </a:p>
        </p:txBody>
      </p:sp>
      <p:sp>
        <p:nvSpPr>
          <p:cNvPr id="73" name="Hoofdtekst - niveau één…"/>
          <p:cNvSpPr txBox="1"/>
          <p:nvPr>
            <p:ph type="body" idx="1"/>
          </p:nvPr>
        </p:nvSpPr>
        <p:spPr>
          <a:prstGeom prst="rect">
            <a:avLst/>
          </a:prstGeom>
        </p:spPr>
        <p:txBody>
          <a:bodyPr/>
          <a:lstStyle>
            <a:lvl1pPr>
              <a:buClr>
                <a:schemeClr val="accent1"/>
              </a:buClr>
              <a:buChar char="▸"/>
              <a:defRPr>
                <a:latin typeface="Arial"/>
                <a:ea typeface="Arial"/>
                <a:cs typeface="Arial"/>
                <a:sym typeface="Arial"/>
              </a:defRPr>
            </a:lvl1pPr>
            <a:lvl2pPr>
              <a:buClr>
                <a:schemeClr val="accent1"/>
              </a:buClr>
              <a:buChar char="▸"/>
              <a:defRPr>
                <a:latin typeface="Arial"/>
                <a:ea typeface="Arial"/>
                <a:cs typeface="Arial"/>
                <a:sym typeface="Arial"/>
              </a:defRPr>
            </a:lvl2pPr>
            <a:lvl3pPr>
              <a:buClr>
                <a:schemeClr val="accent1"/>
              </a:buClr>
              <a:buChar char="▸"/>
              <a:defRPr>
                <a:latin typeface="Arial"/>
                <a:ea typeface="Arial"/>
                <a:cs typeface="Arial"/>
                <a:sym typeface="Arial"/>
              </a:defRPr>
            </a:lvl3pPr>
            <a:lvl4pPr>
              <a:buClr>
                <a:schemeClr val="accent1"/>
              </a:buClr>
              <a:buChar char="▸"/>
              <a:defRPr>
                <a:latin typeface="Arial"/>
                <a:ea typeface="Arial"/>
                <a:cs typeface="Arial"/>
                <a:sym typeface="Arial"/>
              </a:defRPr>
            </a:lvl4pPr>
            <a:lvl5pPr>
              <a:buClr>
                <a:schemeClr val="accent1"/>
              </a:buClr>
              <a:buChar char="▸"/>
              <a:defRPr>
                <a:latin typeface="Arial"/>
                <a:ea typeface="Arial"/>
                <a:cs typeface="Arial"/>
                <a:sym typeface="Aria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Titeltekst"/>
          <p:cNvSpPr txBox="1"/>
          <p:nvPr>
            <p:ph type="title"/>
          </p:nvPr>
        </p:nvSpPr>
        <p:spPr>
          <a:prstGeom prst="rect">
            <a:avLst/>
          </a:prstGeom>
        </p:spPr>
        <p:txBody>
          <a:bodyPr/>
          <a:lstStyle/>
          <a:p>
            <a:pPr/>
            <a:r>
              <a:t>Titeltekst</a:t>
            </a:r>
          </a:p>
        </p:txBody>
      </p:sp>
      <p:sp>
        <p:nvSpPr>
          <p:cNvPr id="83" name="Hoofdtekst - niveau één…"/>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Afbeelding"/>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Titeltekst"/>
          <p:cNvSpPr txBox="1"/>
          <p:nvPr>
            <p:ph type="title"/>
          </p:nvPr>
        </p:nvSpPr>
        <p:spPr>
          <a:xfrm>
            <a:off x="406400" y="1536700"/>
            <a:ext cx="6299200" cy="723900"/>
          </a:xfrm>
          <a:prstGeom prst="rect">
            <a:avLst/>
          </a:prstGeom>
        </p:spPr>
        <p:txBody>
          <a:bodyPr/>
          <a:lstStyle/>
          <a:p>
            <a:pPr/>
            <a:r>
              <a:t>Titeltekst</a:t>
            </a:r>
          </a:p>
        </p:txBody>
      </p:sp>
      <p:sp>
        <p:nvSpPr>
          <p:cNvPr id="94" name="Hoofdtekst - niveau één…"/>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Lijn"/>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elteks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Titeltekst</a:t>
            </a:r>
          </a:p>
        </p:txBody>
      </p:sp>
      <p:sp>
        <p:nvSpPr>
          <p:cNvPr id="4" name="Hoofdtekst - niveau één…"/>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De dwaasheid…"/>
          <p:cNvSpPr txBox="1"/>
          <p:nvPr>
            <p:ph type="ctrTitle"/>
          </p:nvPr>
        </p:nvSpPr>
        <p:spPr>
          <a:xfrm>
            <a:off x="406400" y="2854748"/>
            <a:ext cx="12192000" cy="3315896"/>
          </a:xfrm>
          <a:prstGeom prst="rect">
            <a:avLst/>
          </a:prstGeom>
        </p:spPr>
        <p:txBody>
          <a:bodyPr/>
          <a:lstStyle/>
          <a:p>
            <a:pPr defTabSz="391414">
              <a:defRPr sz="11390"/>
            </a:pPr>
            <a:r>
              <a:t>De dwaasheid </a:t>
            </a:r>
          </a:p>
          <a:p>
            <a:pPr defTabSz="391414">
              <a:defRPr sz="11390"/>
            </a:pPr>
            <a:r>
              <a:t>van het kruis</a:t>
            </a:r>
          </a:p>
        </p:txBody>
      </p:sp>
      <p:sp>
        <p:nvSpPr>
          <p:cNvPr id="185" name="Hoe ver gaat het?"/>
          <p:cNvSpPr txBox="1"/>
          <p:nvPr>
            <p:ph type="subTitle" sz="quarter" idx="1"/>
          </p:nvPr>
        </p:nvSpPr>
        <p:spPr>
          <a:xfrm>
            <a:off x="406400" y="5356353"/>
            <a:ext cx="12192000" cy="1803401"/>
          </a:xfrm>
          <a:prstGeom prst="rect">
            <a:avLst/>
          </a:prstGeom>
        </p:spPr>
        <p:txBody>
          <a:bodyPr/>
          <a:lstStyle/>
          <a:p>
            <a:pPr/>
            <a:r>
              <a:t>Hoe ver gaat het?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Rom 6"/>
          <p:cNvSpPr txBox="1"/>
          <p:nvPr>
            <p:ph type="body" idx="13"/>
          </p:nvPr>
        </p:nvSpPr>
        <p:spPr>
          <a:prstGeom prst="rect">
            <a:avLst/>
          </a:prstGeom>
        </p:spPr>
        <p:txBody>
          <a:bodyPr/>
          <a:lstStyle/>
          <a:p>
            <a:pPr/>
            <a:r>
              <a:t>Rom 6</a:t>
            </a:r>
          </a:p>
        </p:txBody>
      </p:sp>
      <p:sp>
        <p:nvSpPr>
          <p:cNvPr id="214"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15" name="12 Laat de zonde dus niet heersen over uw sterfelijk bestaan, geef niet toe aan uw begeerten.…"/>
          <p:cNvSpPr txBox="1"/>
          <p:nvPr>
            <p:ph type="body" idx="1"/>
          </p:nvPr>
        </p:nvSpPr>
        <p:spPr>
          <a:prstGeom prst="rect">
            <a:avLst/>
          </a:prstGeom>
        </p:spPr>
        <p:txBody>
          <a:bodyPr/>
          <a:lstStyle/>
          <a:p>
            <a:pPr marL="0" indent="0">
              <a:buClrTx/>
              <a:buSzTx/>
              <a:buFontTx/>
              <a:buNone/>
            </a:pPr>
            <a:r>
              <a:t>12 Laat de zonde dus niet heersen over uw sterfelijk bestaan, geef niet toe aan uw begeerten.</a:t>
            </a:r>
          </a:p>
          <a:p>
            <a:pPr marL="0" indent="0">
              <a:buClrTx/>
              <a:buSzTx/>
              <a:buFontTx/>
              <a:buNone/>
            </a:pPr>
          </a:p>
          <a:p>
            <a:pPr>
              <a:buChar char="•"/>
            </a:pPr>
            <a:r>
              <a:t>Dood voor de zonde en toch worstelen met verleidingen?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Rom 6"/>
          <p:cNvSpPr txBox="1"/>
          <p:nvPr>
            <p:ph type="body" idx="13"/>
          </p:nvPr>
        </p:nvSpPr>
        <p:spPr>
          <a:prstGeom prst="rect">
            <a:avLst/>
          </a:prstGeom>
        </p:spPr>
        <p:txBody>
          <a:bodyPr/>
          <a:lstStyle/>
          <a:p>
            <a:pPr/>
            <a:r>
              <a:t>Rom 6</a:t>
            </a:r>
          </a:p>
        </p:txBody>
      </p:sp>
      <p:sp>
        <p:nvSpPr>
          <p:cNvPr id="218"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19" name="6 ... we weten dat onze oude mens met Hem gekruisigd is omdat er een einde moest komen aan ons zondige leven. We mochten niet langer slaaf van de zonde zijn. 7 Wie gestorven is, is rechtens vrij van de zonde."/>
          <p:cNvSpPr txBox="1"/>
          <p:nvPr>
            <p:ph type="body" idx="1"/>
          </p:nvPr>
        </p:nvSpPr>
        <p:spPr>
          <a:prstGeom prst="rect">
            <a:avLst/>
          </a:prstGeom>
        </p:spPr>
        <p:txBody>
          <a:bodyPr/>
          <a:lstStyle>
            <a:lvl1pPr marL="0" indent="0">
              <a:buClrTx/>
              <a:buSzTx/>
              <a:buFontTx/>
              <a:buNone/>
            </a:lvl1pPr>
          </a:lstStyle>
          <a:p>
            <a:pPr/>
            <a:r>
              <a:t>6 ... we weten dat onze oude mens met Hem gekruisigd is omdat er een einde moest komen aan ons zondige leven. We mochten niet langer slaaf van de zonde zijn. 7 Wie gestorven is, is rechtens vrij van de zonde.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Rom 6"/>
          <p:cNvSpPr txBox="1"/>
          <p:nvPr>
            <p:ph type="body" idx="13"/>
          </p:nvPr>
        </p:nvSpPr>
        <p:spPr>
          <a:prstGeom prst="rect">
            <a:avLst/>
          </a:prstGeom>
        </p:spPr>
        <p:txBody>
          <a:bodyPr/>
          <a:lstStyle/>
          <a:p>
            <a:pPr/>
            <a:r>
              <a:t>Rom 6</a:t>
            </a:r>
          </a:p>
        </p:txBody>
      </p:sp>
      <p:sp>
        <p:nvSpPr>
          <p:cNvPr id="222"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23" name="6 ... we weten dat onze oude mens met Hem gekruisigd is omdat er een einde moest komen aan ons zondige leven. We mochten niet langer slaaf van de zonde zijn. 7 Wie gestorven is, is rechtens vrij van de zonde."/>
          <p:cNvSpPr txBox="1"/>
          <p:nvPr>
            <p:ph type="body" idx="1"/>
          </p:nvPr>
        </p:nvSpPr>
        <p:spPr>
          <a:prstGeom prst="rect">
            <a:avLst/>
          </a:prstGeom>
        </p:spPr>
        <p:txBody>
          <a:bodyPr/>
          <a:lstStyle/>
          <a:p>
            <a:pPr marL="0" indent="0">
              <a:buClrTx/>
              <a:buSzTx/>
              <a:buFontTx/>
              <a:buNone/>
            </a:pPr>
            <a:r>
              <a:t>6 ... we weten dat onze oude mens met Hem gekruisigd is omdat er een einde moest komen aan ons zondige leven. We mochten niet langer </a:t>
            </a:r>
            <a:r>
              <a:rPr>
                <a:solidFill>
                  <a:srgbClr val="FFFFFF"/>
                </a:solidFill>
              </a:rPr>
              <a:t>slaaf van de zonde</a:t>
            </a:r>
            <a:r>
              <a:t> zijn. 7 Wie gestorven is, is rechtens vrij van de zonde.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Rom 6"/>
          <p:cNvSpPr txBox="1"/>
          <p:nvPr>
            <p:ph type="body" idx="13"/>
          </p:nvPr>
        </p:nvSpPr>
        <p:spPr>
          <a:prstGeom prst="rect">
            <a:avLst/>
          </a:prstGeom>
        </p:spPr>
        <p:txBody>
          <a:bodyPr/>
          <a:lstStyle/>
          <a:p>
            <a:pPr/>
            <a:r>
              <a:t>Rom 6</a:t>
            </a:r>
          </a:p>
        </p:txBody>
      </p:sp>
      <p:sp>
        <p:nvSpPr>
          <p:cNvPr id="226"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27" name="6 ... we weten dat onze oude mens met Hem gekruisigd is omdat er een einde moest komen aan ons zondige leven. We mochten niet langer slaaf van de zonde zijn. 7 Wie gestorven is, is rechtens vrij van de zonde.…"/>
          <p:cNvSpPr txBox="1"/>
          <p:nvPr>
            <p:ph type="body" idx="1"/>
          </p:nvPr>
        </p:nvSpPr>
        <p:spPr>
          <a:prstGeom prst="rect">
            <a:avLst/>
          </a:prstGeom>
        </p:spPr>
        <p:txBody>
          <a:bodyPr/>
          <a:lstStyle/>
          <a:p>
            <a:pPr marL="0" indent="0">
              <a:buClrTx/>
              <a:buSzTx/>
              <a:buFontTx/>
              <a:buNone/>
            </a:pPr>
            <a:r>
              <a:t>6 ... we weten dat onze oude mens met Hem gekruisigd is omdat er een einde moest komen aan ons zondige leven. We mochten niet langer slaaf van de zonde zijn. 7 Wie gestorven is, is </a:t>
            </a:r>
            <a:r>
              <a:rPr>
                <a:solidFill>
                  <a:srgbClr val="FFFFFF"/>
                </a:solidFill>
              </a:rPr>
              <a:t>rechtens vrij van de zonde</a:t>
            </a:r>
            <a:r>
              <a:t>.</a:t>
            </a:r>
          </a:p>
          <a:p>
            <a:pPr marL="0" indent="0">
              <a:buClrTx/>
              <a:buSzTx/>
              <a:buFontTx/>
              <a:buNone/>
            </a:pPr>
          </a:p>
          <a:p>
            <a:pPr marL="0" indent="0">
              <a:buClrTx/>
              <a:buSzTx/>
              <a:buFontTx/>
              <a:buNone/>
            </a:pPr>
            <a:r>
              <a:t>Lett.  </a:t>
            </a:r>
            <a:r>
              <a:rPr>
                <a:solidFill>
                  <a:srgbClr val="FFFFFF"/>
                </a:solidFill>
              </a:rPr>
              <a:t>is gerechtvaardigd van de zonde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Rom 6"/>
          <p:cNvSpPr txBox="1"/>
          <p:nvPr>
            <p:ph type="body" idx="13"/>
          </p:nvPr>
        </p:nvSpPr>
        <p:spPr>
          <a:prstGeom prst="rect">
            <a:avLst/>
          </a:prstGeom>
        </p:spPr>
        <p:txBody>
          <a:bodyPr/>
          <a:lstStyle/>
          <a:p>
            <a:pPr/>
            <a:r>
              <a:t>Rom 6</a:t>
            </a:r>
          </a:p>
        </p:txBody>
      </p:sp>
      <p:sp>
        <p:nvSpPr>
          <p:cNvPr id="230"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31" name="Gaat er dus niet om dat we geen verleidingen en verlangens meer kennen…"/>
          <p:cNvSpPr txBox="1"/>
          <p:nvPr>
            <p:ph type="body" idx="1"/>
          </p:nvPr>
        </p:nvSpPr>
        <p:spPr>
          <a:prstGeom prst="rect">
            <a:avLst/>
          </a:prstGeom>
        </p:spPr>
        <p:txBody>
          <a:bodyPr/>
          <a:lstStyle/>
          <a:p>
            <a:pPr>
              <a:buChar char="•"/>
            </a:pPr>
            <a:r>
              <a:t>Gaat er dus niet om dat we geen verleidingen en verlangens meer kennen</a:t>
            </a:r>
          </a:p>
          <a:p>
            <a:pPr>
              <a:buChar char="•"/>
            </a:pPr>
            <a:r>
              <a:t>Gestorven aan / gerechtvaardigd van de zonde: we worden niet meer veroordeeld vanwege onze fouten en tekortkomingen, we zijn gerechtvaardigd!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Rom 6"/>
          <p:cNvSpPr txBox="1"/>
          <p:nvPr>
            <p:ph type="body" idx="13"/>
          </p:nvPr>
        </p:nvSpPr>
        <p:spPr>
          <a:prstGeom prst="rect">
            <a:avLst/>
          </a:prstGeom>
        </p:spPr>
        <p:txBody>
          <a:bodyPr/>
          <a:lstStyle/>
          <a:p>
            <a:pPr/>
            <a:r>
              <a:t>Rom 6</a:t>
            </a:r>
          </a:p>
        </p:txBody>
      </p:sp>
      <p:sp>
        <p:nvSpPr>
          <p:cNvPr id="234"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35" name="Hoofdstuk 5…"/>
          <p:cNvSpPr txBox="1"/>
          <p:nvPr>
            <p:ph type="body" idx="1"/>
          </p:nvPr>
        </p:nvSpPr>
        <p:spPr>
          <a:prstGeom prst="rect">
            <a:avLst/>
          </a:prstGeom>
        </p:spPr>
        <p:txBody>
          <a:bodyPr/>
          <a:lstStyle/>
          <a:p>
            <a:pPr marL="0" indent="0">
              <a:buClrTx/>
              <a:buSzTx/>
              <a:buFontTx/>
              <a:buNone/>
            </a:pPr>
            <a:r>
              <a:t>Hoofdstuk 5</a:t>
            </a:r>
          </a:p>
          <a:p>
            <a:pPr marL="0" indent="0">
              <a:buClrTx/>
              <a:buSzTx/>
              <a:buFontTx/>
              <a:buNone/>
            </a:pPr>
            <a:r>
              <a:t>Door één mens zonde en dood in de wereld gekomen, en de dood is doorgegaan tot allen, </a:t>
            </a:r>
            <a:r>
              <a:rPr i="1"/>
              <a:t>waarop</a:t>
            </a:r>
            <a:r>
              <a:t> allen zondigden</a:t>
            </a:r>
          </a:p>
          <a:p>
            <a:pPr marL="0" indent="0">
              <a:buClrTx/>
              <a:buSzTx/>
              <a:buFontTx/>
              <a:buNone/>
            </a:pPr>
            <a:r>
              <a:t>(beiden door een gebrek aan kracht - we leven in een zwak sterfelijk lichaam: ieder mens ontbeert de heerlijkheid van God - Rom 3:23)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Rom 6"/>
          <p:cNvSpPr txBox="1"/>
          <p:nvPr>
            <p:ph type="body" idx="13"/>
          </p:nvPr>
        </p:nvSpPr>
        <p:spPr>
          <a:prstGeom prst="rect">
            <a:avLst/>
          </a:prstGeom>
        </p:spPr>
        <p:txBody>
          <a:bodyPr/>
          <a:lstStyle/>
          <a:p>
            <a:pPr/>
            <a:r>
              <a:t>Rom 6</a:t>
            </a:r>
          </a:p>
        </p:txBody>
      </p:sp>
      <p:sp>
        <p:nvSpPr>
          <p:cNvPr id="238"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39" name="Hoofdstuk 5…"/>
          <p:cNvSpPr txBox="1"/>
          <p:nvPr>
            <p:ph type="body" idx="1"/>
          </p:nvPr>
        </p:nvSpPr>
        <p:spPr>
          <a:prstGeom prst="rect">
            <a:avLst/>
          </a:prstGeom>
        </p:spPr>
        <p:txBody>
          <a:bodyPr/>
          <a:lstStyle/>
          <a:p>
            <a:pPr marL="0" indent="0">
              <a:buClrTx/>
              <a:buSzTx/>
              <a:buFontTx/>
              <a:buNone/>
            </a:pPr>
            <a:r>
              <a:t>Hoofdstuk 5</a:t>
            </a:r>
          </a:p>
          <a:p>
            <a:pPr marL="0" indent="0">
              <a:buClrTx/>
              <a:buSzTx/>
              <a:buFontTx/>
              <a:buNone/>
            </a:pPr>
            <a:r>
              <a:t>Door één mens zonde en dood in de wereld gekomen, en de dood is doorgegaan tot allen, </a:t>
            </a:r>
            <a:r>
              <a:rPr i="1"/>
              <a:t>waarop</a:t>
            </a:r>
            <a:r>
              <a:t> allen zondigden</a:t>
            </a:r>
          </a:p>
          <a:p>
            <a:pPr marL="0" indent="0">
              <a:buClrTx/>
              <a:buSzTx/>
              <a:buFontTx/>
              <a:buNone/>
            </a:pPr>
          </a:p>
          <a:p>
            <a:pPr marL="0" indent="0">
              <a:buClrTx/>
              <a:buSzTx/>
              <a:buFontTx/>
              <a:buNone/>
            </a:pPr>
            <a:r>
              <a:t>Door één mens voor allen tot rechtvaardiging van leven.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Rom 6"/>
          <p:cNvSpPr txBox="1"/>
          <p:nvPr>
            <p:ph type="body" idx="13"/>
          </p:nvPr>
        </p:nvSpPr>
        <p:spPr>
          <a:prstGeom prst="rect">
            <a:avLst/>
          </a:prstGeom>
        </p:spPr>
        <p:txBody>
          <a:bodyPr/>
          <a:lstStyle/>
          <a:p>
            <a:pPr/>
            <a:r>
              <a:t>Rom 6</a:t>
            </a:r>
          </a:p>
        </p:txBody>
      </p:sp>
      <p:sp>
        <p:nvSpPr>
          <p:cNvPr id="242"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43" name="6 ... we weten dat onze oude mens met Hem gekruisigd is omdat er een einde moest komen aan ons zondige leven. We mochten niet langer slaaf van de zonde zijn. 7 Wie gestorven is, is rechtens vrij van de zonde."/>
          <p:cNvSpPr txBox="1"/>
          <p:nvPr>
            <p:ph type="body" idx="1"/>
          </p:nvPr>
        </p:nvSpPr>
        <p:spPr>
          <a:prstGeom prst="rect">
            <a:avLst/>
          </a:prstGeom>
        </p:spPr>
        <p:txBody>
          <a:bodyPr/>
          <a:lstStyle/>
          <a:p>
            <a:pPr marL="0" indent="0">
              <a:buClrTx/>
              <a:buSzTx/>
              <a:buFontTx/>
              <a:buNone/>
            </a:pPr>
            <a:r>
              <a:t>6 ... we weten dat onze oude mens </a:t>
            </a:r>
            <a:r>
              <a:rPr>
                <a:solidFill>
                  <a:srgbClr val="FFFFFF"/>
                </a:solidFill>
              </a:rPr>
              <a:t>met Hem</a:t>
            </a:r>
            <a:r>
              <a:t> gekruisigd is omdat er een einde moest komen aan ons zondige leven. We mochten niet langer slaaf van de zonde zijn. 7 Wie gestorven is, is rechtens vrij van de zonde.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Righteous.jpg" descr="Righteous.jpg"/>
          <p:cNvPicPr>
            <a:picLocks noChangeAspect="1"/>
          </p:cNvPicPr>
          <p:nvPr>
            <p:ph type="pic" idx="13"/>
          </p:nvPr>
        </p:nvPicPr>
        <p:blipFill>
          <a:blip r:embed="rId2">
            <a:extLst/>
          </a:blip>
          <a:srcRect l="1900" t="3732" r="1900" b="6080"/>
          <a:stretch>
            <a:fillRect/>
          </a:stretch>
        </p:blipFill>
        <p:spPr>
          <a:prstGeom prst="rect">
            <a:avLst/>
          </a:prstGeom>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Rom 6"/>
          <p:cNvSpPr txBox="1"/>
          <p:nvPr>
            <p:ph type="body" idx="13"/>
          </p:nvPr>
        </p:nvSpPr>
        <p:spPr>
          <a:prstGeom prst="rect">
            <a:avLst/>
          </a:prstGeom>
        </p:spPr>
        <p:txBody>
          <a:bodyPr/>
          <a:lstStyle/>
          <a:p>
            <a:pPr/>
            <a:r>
              <a:t>Rom 6</a:t>
            </a:r>
          </a:p>
        </p:txBody>
      </p:sp>
      <p:sp>
        <p:nvSpPr>
          <p:cNvPr id="248"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49" name="Niet: Hij in mijn plaats, zodat ik rustig door kan leven…"/>
          <p:cNvSpPr txBox="1"/>
          <p:nvPr>
            <p:ph type="body" idx="1"/>
          </p:nvPr>
        </p:nvSpPr>
        <p:spPr>
          <a:prstGeom prst="rect">
            <a:avLst/>
          </a:prstGeom>
        </p:spPr>
        <p:txBody>
          <a:bodyPr/>
          <a:lstStyle/>
          <a:p>
            <a:pPr marL="0" indent="0">
              <a:buClrTx/>
              <a:buSzTx/>
              <a:buFontTx/>
              <a:buNone/>
            </a:pPr>
            <a:r>
              <a:t>Niet: Hij in mijn plaats, zodat ik rustig door kan leven</a:t>
            </a:r>
          </a:p>
          <a:p>
            <a:pPr marL="0" indent="0">
              <a:buClrTx/>
              <a:buSzTx/>
              <a:buFontTx/>
              <a:buNone/>
            </a:pPr>
            <a:r>
              <a:t>Ik </a:t>
            </a:r>
            <a:r>
              <a:rPr i="1"/>
              <a:t>met Hem</a:t>
            </a:r>
            <a:r>
              <a:t>, zodat mijn oude leven voorbij 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IMG_3275-480x320.jpg" descr="IMG_3275-480x320.jpg"/>
          <p:cNvPicPr>
            <a:picLocks noChangeAspect="1"/>
          </p:cNvPicPr>
          <p:nvPr>
            <p:ph type="pic" idx="13"/>
          </p:nvPr>
        </p:nvPicPr>
        <p:blipFill>
          <a:blip r:embed="rId2">
            <a:extLst/>
          </a:blip>
          <a:srcRect l="5555" t="0" r="5555" b="0"/>
          <a:stretch>
            <a:fillRect/>
          </a:stretch>
        </p:blipFill>
        <p:spPr>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Rom 6"/>
          <p:cNvSpPr txBox="1"/>
          <p:nvPr>
            <p:ph type="body" idx="13"/>
          </p:nvPr>
        </p:nvSpPr>
        <p:spPr>
          <a:prstGeom prst="rect">
            <a:avLst/>
          </a:prstGeom>
        </p:spPr>
        <p:txBody>
          <a:bodyPr/>
          <a:lstStyle/>
          <a:p>
            <a:pPr/>
            <a:r>
              <a:t>Rom 6</a:t>
            </a:r>
          </a:p>
        </p:txBody>
      </p:sp>
      <p:sp>
        <p:nvSpPr>
          <p:cNvPr id="252"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53" name="Niet: Hij in mijn plaats, zodat ik rustig door kan leven…"/>
          <p:cNvSpPr txBox="1"/>
          <p:nvPr>
            <p:ph type="body" idx="1"/>
          </p:nvPr>
        </p:nvSpPr>
        <p:spPr>
          <a:prstGeom prst="rect">
            <a:avLst/>
          </a:prstGeom>
        </p:spPr>
        <p:txBody>
          <a:bodyPr/>
          <a:lstStyle/>
          <a:p>
            <a:pPr marL="0" indent="0">
              <a:buClrTx/>
              <a:buSzTx/>
              <a:buFontTx/>
              <a:buNone/>
            </a:pPr>
            <a:r>
              <a:t>Niet: Hij in mijn plaats, zodat ik rustig door kan leven</a:t>
            </a:r>
          </a:p>
          <a:p>
            <a:pPr marL="0" indent="0">
              <a:buClrTx/>
              <a:buSzTx/>
              <a:buFontTx/>
              <a:buNone/>
            </a:pPr>
            <a:r>
              <a:t>Ik </a:t>
            </a:r>
            <a:r>
              <a:rPr i="1"/>
              <a:t>met Hem</a:t>
            </a:r>
            <a:r>
              <a:t>, zodat mijn oude leven voorbij is!</a:t>
            </a:r>
          </a:p>
          <a:p>
            <a:pPr marL="0" indent="0">
              <a:buClrTx/>
              <a:buSzTx/>
              <a:buFontTx/>
              <a:buNone/>
            </a:pPr>
            <a:r>
              <a:t>Kol 2:11 vergelijkt het met een besnijdenis, waarbij we ons eigen vlees afleggen.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Rom 6"/>
          <p:cNvSpPr txBox="1"/>
          <p:nvPr>
            <p:ph type="body" idx="13"/>
          </p:nvPr>
        </p:nvSpPr>
        <p:spPr>
          <a:prstGeom prst="rect">
            <a:avLst/>
          </a:prstGeom>
        </p:spPr>
        <p:txBody>
          <a:bodyPr/>
          <a:lstStyle/>
          <a:p>
            <a:pPr/>
            <a:r>
              <a:t>Rom 6</a:t>
            </a:r>
          </a:p>
        </p:txBody>
      </p:sp>
      <p:sp>
        <p:nvSpPr>
          <p:cNvPr id="256"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57" name="Gaat er dus niet om dat we geen verleidingen en verlangens meer kennen…"/>
          <p:cNvSpPr txBox="1"/>
          <p:nvPr>
            <p:ph type="body" idx="1"/>
          </p:nvPr>
        </p:nvSpPr>
        <p:spPr>
          <a:prstGeom prst="rect">
            <a:avLst/>
          </a:prstGeom>
        </p:spPr>
        <p:txBody>
          <a:bodyPr/>
          <a:lstStyle/>
          <a:p>
            <a:pPr>
              <a:buChar char="•"/>
            </a:pPr>
            <a:r>
              <a:t>Gaat er dus niet om dat we geen verleidingen en verlangens meer kennen</a:t>
            </a:r>
          </a:p>
          <a:p>
            <a:pPr>
              <a:buChar char="•"/>
            </a:pPr>
            <a:r>
              <a:t>Gestorven aan / gerechtvaardigd van de zonde: we worden niet meer veroordeeld door onze fouten en tekortkomingen, we zijn gerechtvaardigd!</a:t>
            </a:r>
          </a:p>
          <a:p>
            <a:pPr>
              <a:buChar char="•"/>
            </a:pPr>
            <a:r>
              <a:t>Ook sterven we </a:t>
            </a:r>
            <a:r>
              <a:rPr>
                <a:solidFill>
                  <a:srgbClr val="FFFFFF"/>
                </a:solidFill>
              </a:rPr>
              <a:t>zelf</a:t>
            </a:r>
            <a:r>
              <a:t>, onze oude 'ik'</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Rom 6"/>
          <p:cNvSpPr txBox="1"/>
          <p:nvPr>
            <p:ph type="body" idx="13"/>
          </p:nvPr>
        </p:nvSpPr>
        <p:spPr>
          <a:prstGeom prst="rect">
            <a:avLst/>
          </a:prstGeom>
        </p:spPr>
        <p:txBody>
          <a:bodyPr/>
          <a:lstStyle/>
          <a:p>
            <a:pPr/>
            <a:r>
              <a:t>Rom 6</a:t>
            </a:r>
          </a:p>
        </p:txBody>
      </p:sp>
      <p:sp>
        <p:nvSpPr>
          <p:cNvPr id="260"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61" name="Ook sterven we zelf, onze oude 'ik' Wat betekent dat? Hoever gaat dat?"/>
          <p:cNvSpPr txBox="1"/>
          <p:nvPr>
            <p:ph type="body" idx="1"/>
          </p:nvPr>
        </p:nvSpPr>
        <p:spPr>
          <a:prstGeom prst="rect">
            <a:avLst/>
          </a:prstGeom>
        </p:spPr>
        <p:txBody>
          <a:bodyPr/>
          <a:lstStyle/>
          <a:p>
            <a:pPr>
              <a:buChar char="•"/>
            </a:pPr>
            <a:r>
              <a:t>Ook sterven we zelf, onze oude 'ik'</a:t>
            </a:r>
            <a:br/>
            <a:r>
              <a:t>Wat betekent dat? </a:t>
            </a:r>
            <a:r>
              <a:rPr i="1"/>
              <a:t>Hoever gaat dat?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Galaten"/>
          <p:cNvSpPr txBox="1"/>
          <p:nvPr>
            <p:ph type="body" idx="13"/>
          </p:nvPr>
        </p:nvSpPr>
        <p:spPr>
          <a:prstGeom prst="rect">
            <a:avLst/>
          </a:prstGeom>
        </p:spPr>
        <p:txBody>
          <a:bodyPr/>
          <a:lstStyle/>
          <a:p>
            <a:pPr/>
            <a:r>
              <a:t>Galaten</a:t>
            </a:r>
          </a:p>
        </p:txBody>
      </p:sp>
      <p:sp>
        <p:nvSpPr>
          <p:cNvPr id="264" name="3 teksten uit Galaten"/>
          <p:cNvSpPr txBox="1"/>
          <p:nvPr>
            <p:ph type="title"/>
          </p:nvPr>
        </p:nvSpPr>
        <p:spPr>
          <a:prstGeom prst="rect">
            <a:avLst/>
          </a:prstGeom>
        </p:spPr>
        <p:txBody>
          <a:bodyPr/>
          <a:lstStyle>
            <a:lvl1pPr defTabSz="391414">
              <a:spcBef>
                <a:spcPts val="1800"/>
              </a:spcBef>
              <a:defRPr sz="4020"/>
            </a:lvl1pPr>
          </a:lstStyle>
          <a:p>
            <a:pPr/>
            <a:r>
              <a:t>3 teksten uit Galaten</a:t>
            </a:r>
          </a:p>
        </p:txBody>
      </p:sp>
      <p:sp>
        <p:nvSpPr>
          <p:cNvPr id="265" name="Hoofdtekst"/>
          <p:cNvSpPr txBox="1"/>
          <p:nvPr>
            <p:ph type="body" idx="1"/>
          </p:nvPr>
        </p:nvSpPr>
        <p:spPr>
          <a:prstGeom prst="rect">
            <a:avLst/>
          </a:prstGeom>
        </p:spPr>
        <p:txBody>
          <a:bodyPr/>
          <a:lstStyle/>
          <a:p>
            <a:pPr>
              <a:buChar cha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Galaten"/>
          <p:cNvSpPr txBox="1"/>
          <p:nvPr>
            <p:ph type="body" idx="13"/>
          </p:nvPr>
        </p:nvSpPr>
        <p:spPr>
          <a:prstGeom prst="rect">
            <a:avLst/>
          </a:prstGeom>
        </p:spPr>
        <p:txBody>
          <a:bodyPr/>
          <a:lstStyle/>
          <a:p>
            <a:pPr/>
            <a:r>
              <a:t>Galaten</a:t>
            </a:r>
          </a:p>
        </p:txBody>
      </p:sp>
      <p:sp>
        <p:nvSpPr>
          <p:cNvPr id="268" name="3 teksten uit Galaten"/>
          <p:cNvSpPr txBox="1"/>
          <p:nvPr>
            <p:ph type="title"/>
          </p:nvPr>
        </p:nvSpPr>
        <p:spPr>
          <a:prstGeom prst="rect">
            <a:avLst/>
          </a:prstGeom>
        </p:spPr>
        <p:txBody>
          <a:bodyPr/>
          <a:lstStyle>
            <a:lvl1pPr defTabSz="391414">
              <a:spcBef>
                <a:spcPts val="1800"/>
              </a:spcBef>
              <a:defRPr sz="4020"/>
            </a:lvl1pPr>
          </a:lstStyle>
          <a:p>
            <a:pPr/>
            <a:r>
              <a:t>3 teksten uit Galaten</a:t>
            </a:r>
          </a:p>
        </p:txBody>
      </p:sp>
      <p:sp>
        <p:nvSpPr>
          <p:cNvPr id="269" name="Gal 2:20 - Met Christus ben ik gekruisigd, ik leef echter, niet langer ik; in mij leeft Christus"/>
          <p:cNvSpPr txBox="1"/>
          <p:nvPr>
            <p:ph type="body" idx="1"/>
          </p:nvPr>
        </p:nvSpPr>
        <p:spPr>
          <a:prstGeom prst="rect">
            <a:avLst/>
          </a:prstGeom>
        </p:spPr>
        <p:txBody>
          <a:bodyPr/>
          <a:lstStyle/>
          <a:p>
            <a:pPr marL="0" indent="0">
              <a:buClrTx/>
              <a:buSzTx/>
              <a:buFontTx/>
              <a:buNone/>
            </a:pPr>
            <a:r>
              <a:t>Gal 2:20 - Met Christus ben ik gekruisigd, ik leef echter, </a:t>
            </a:r>
            <a:r>
              <a:rPr>
                <a:solidFill>
                  <a:srgbClr val="FFFFFF"/>
                </a:solidFill>
              </a:rPr>
              <a:t>niet langer ik</a:t>
            </a:r>
            <a:r>
              <a:t>; in mij leeft Christus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Galaten"/>
          <p:cNvSpPr txBox="1"/>
          <p:nvPr>
            <p:ph type="body" idx="13"/>
          </p:nvPr>
        </p:nvSpPr>
        <p:spPr>
          <a:prstGeom prst="rect">
            <a:avLst/>
          </a:prstGeom>
        </p:spPr>
        <p:txBody>
          <a:bodyPr/>
          <a:lstStyle/>
          <a:p>
            <a:pPr/>
            <a:r>
              <a:t>Galaten</a:t>
            </a:r>
          </a:p>
        </p:txBody>
      </p:sp>
      <p:sp>
        <p:nvSpPr>
          <p:cNvPr id="272" name="3 teksten uit Galaten"/>
          <p:cNvSpPr txBox="1"/>
          <p:nvPr>
            <p:ph type="title"/>
          </p:nvPr>
        </p:nvSpPr>
        <p:spPr>
          <a:prstGeom prst="rect">
            <a:avLst/>
          </a:prstGeom>
        </p:spPr>
        <p:txBody>
          <a:bodyPr/>
          <a:lstStyle>
            <a:lvl1pPr defTabSz="391414">
              <a:spcBef>
                <a:spcPts val="1800"/>
              </a:spcBef>
              <a:defRPr sz="4020"/>
            </a:lvl1pPr>
          </a:lstStyle>
          <a:p>
            <a:pPr/>
            <a:r>
              <a:t>3 teksten uit Galaten</a:t>
            </a:r>
          </a:p>
        </p:txBody>
      </p:sp>
      <p:sp>
        <p:nvSpPr>
          <p:cNvPr id="273" name="Gal 2:20 - Met Christus ben ik gekruisigd, ik leef echter, niet langer ik; in mij leeft Christus…"/>
          <p:cNvSpPr txBox="1"/>
          <p:nvPr>
            <p:ph type="body" idx="1"/>
          </p:nvPr>
        </p:nvSpPr>
        <p:spPr>
          <a:prstGeom prst="rect">
            <a:avLst/>
          </a:prstGeom>
        </p:spPr>
        <p:txBody>
          <a:bodyPr/>
          <a:lstStyle/>
          <a:p>
            <a:pPr marL="0" indent="0">
              <a:buClrTx/>
              <a:buSzTx/>
              <a:buFontTx/>
              <a:buNone/>
            </a:pPr>
            <a:r>
              <a:t>Gal 2:20 - Met Christus ben ik gekruisigd, ik leef echter, niet langer ik; in mij leeft Christus</a:t>
            </a:r>
          </a:p>
          <a:p>
            <a:pPr marL="0" indent="0">
              <a:buClrTx/>
              <a:buSzTx/>
              <a:buFontTx/>
              <a:buNone/>
            </a:pPr>
            <a:r>
              <a:t>Gal 5:24 - Wie nu van Christus Jezus zijn, kruisigen het vlees tezamen </a:t>
            </a:r>
            <a:r>
              <a:rPr>
                <a:solidFill>
                  <a:srgbClr val="FFFFFF"/>
                </a:solidFill>
              </a:rPr>
              <a:t>met de hartstochten en begeerten</a:t>
            </a:r>
            <a: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Galaten"/>
          <p:cNvSpPr txBox="1"/>
          <p:nvPr>
            <p:ph type="body" idx="13"/>
          </p:nvPr>
        </p:nvSpPr>
        <p:spPr>
          <a:prstGeom prst="rect">
            <a:avLst/>
          </a:prstGeom>
        </p:spPr>
        <p:txBody>
          <a:bodyPr/>
          <a:lstStyle/>
          <a:p>
            <a:pPr/>
            <a:r>
              <a:t>Galaten</a:t>
            </a:r>
          </a:p>
        </p:txBody>
      </p:sp>
      <p:sp>
        <p:nvSpPr>
          <p:cNvPr id="276" name="3 teksten uit Galaten"/>
          <p:cNvSpPr txBox="1"/>
          <p:nvPr>
            <p:ph type="title"/>
          </p:nvPr>
        </p:nvSpPr>
        <p:spPr>
          <a:prstGeom prst="rect">
            <a:avLst/>
          </a:prstGeom>
        </p:spPr>
        <p:txBody>
          <a:bodyPr/>
          <a:lstStyle>
            <a:lvl1pPr defTabSz="391414">
              <a:spcBef>
                <a:spcPts val="1800"/>
              </a:spcBef>
              <a:defRPr sz="4020"/>
            </a:lvl1pPr>
          </a:lstStyle>
          <a:p>
            <a:pPr/>
            <a:r>
              <a:t>3 teksten uit Galaten</a:t>
            </a:r>
          </a:p>
        </p:txBody>
      </p:sp>
      <p:sp>
        <p:nvSpPr>
          <p:cNvPr id="277" name="Gal 2:20 - Met Christus ben ik gekruisigd, ik leef echter, niet langer ik; in mij leeft Christus…"/>
          <p:cNvSpPr txBox="1"/>
          <p:nvPr>
            <p:ph type="body" idx="1"/>
          </p:nvPr>
        </p:nvSpPr>
        <p:spPr>
          <a:prstGeom prst="rect">
            <a:avLst/>
          </a:prstGeom>
        </p:spPr>
        <p:txBody>
          <a:bodyPr/>
          <a:lstStyle/>
          <a:p>
            <a:pPr marL="0" indent="0">
              <a:buClrTx/>
              <a:buSzTx/>
              <a:buFontTx/>
              <a:buNone/>
            </a:pPr>
            <a:r>
              <a:t>Gal 2:20 - Met Christus ben ik gekruisigd, ik leef echter, niet langer ik; in mij leeft Christus</a:t>
            </a:r>
          </a:p>
          <a:p>
            <a:pPr marL="0" indent="0">
              <a:buClrTx/>
              <a:buSzTx/>
              <a:buFontTx/>
              <a:buNone/>
            </a:pPr>
            <a:r>
              <a:t>Gal 5:24 - Wie nu van Christus Jezus zijn, kruisigen het vlees tezamen met de hartstochten en begeerten.</a:t>
            </a:r>
          </a:p>
          <a:p>
            <a:pPr marL="0" indent="0">
              <a:buClrTx/>
              <a:buSzTx/>
              <a:buFontTx/>
              <a:buNone/>
            </a:pPr>
            <a:r>
              <a:t>Gal 6:14 - Moge het mij echter </a:t>
            </a:r>
            <a:r>
              <a:rPr>
                <a:solidFill>
                  <a:srgbClr val="FFFFFF"/>
                </a:solidFill>
              </a:rPr>
              <a:t>niet</a:t>
            </a:r>
            <a:r>
              <a:t> gebeuren mij te </a:t>
            </a:r>
            <a:r>
              <a:rPr>
                <a:solidFill>
                  <a:srgbClr val="FFFFFF"/>
                </a:solidFill>
              </a:rPr>
              <a:t>beroemen, tenzij in het kruis</a:t>
            </a:r>
            <a:r>
              <a:t> van onze Heer Jezus Christus, waardoor </a:t>
            </a:r>
            <a:r>
              <a:rPr>
                <a:solidFill>
                  <a:srgbClr val="FFFFFF"/>
                </a:solidFill>
              </a:rPr>
              <a:t>de wereld voor mij gekruisigd is</a:t>
            </a:r>
            <a:r>
              <a:t> en ik voor de wereld.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Rom 6"/>
          <p:cNvSpPr txBox="1"/>
          <p:nvPr>
            <p:ph type="body" idx="13"/>
          </p:nvPr>
        </p:nvSpPr>
        <p:spPr>
          <a:prstGeom prst="rect">
            <a:avLst/>
          </a:prstGeom>
        </p:spPr>
        <p:txBody>
          <a:bodyPr/>
          <a:lstStyle/>
          <a:p>
            <a:pPr/>
            <a:r>
              <a:t>Rom 6</a:t>
            </a:r>
          </a:p>
        </p:txBody>
      </p:sp>
      <p:sp>
        <p:nvSpPr>
          <p:cNvPr id="280"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81" name="Ook sterven we zelf, onze oude 'ik' Wat betekent dat? Hoever gaat dat?…"/>
          <p:cNvSpPr txBox="1"/>
          <p:nvPr>
            <p:ph type="body" idx="1"/>
          </p:nvPr>
        </p:nvSpPr>
        <p:spPr>
          <a:prstGeom prst="rect">
            <a:avLst/>
          </a:prstGeom>
        </p:spPr>
        <p:txBody>
          <a:bodyPr/>
          <a:lstStyle/>
          <a:p>
            <a:pPr marL="0" indent="0">
              <a:buClrTx/>
              <a:buSzTx/>
              <a:buFontTx/>
              <a:buNone/>
            </a:pPr>
            <a:r>
              <a:t>Ook sterven we zelf, onze oude 'ik'</a:t>
            </a:r>
            <a:br/>
            <a:r>
              <a:t>Wat betekent dat? </a:t>
            </a:r>
            <a:r>
              <a:rPr i="1"/>
              <a:t>Hoever gaat dat?</a:t>
            </a:r>
            <a:endParaRPr i="1"/>
          </a:p>
          <a:p>
            <a:pPr>
              <a:buChar char="•"/>
            </a:pPr>
            <a:r>
              <a:t>Galaten: Het gaat niet meer om mij, mijn verlangens, mijn prestaties, mijn vooruitzicht op aarde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De dwaasheid…"/>
          <p:cNvSpPr txBox="1"/>
          <p:nvPr>
            <p:ph type="ctrTitle"/>
          </p:nvPr>
        </p:nvSpPr>
        <p:spPr>
          <a:xfrm>
            <a:off x="406400" y="2854748"/>
            <a:ext cx="12192000" cy="3315896"/>
          </a:xfrm>
          <a:prstGeom prst="rect">
            <a:avLst/>
          </a:prstGeom>
        </p:spPr>
        <p:txBody>
          <a:bodyPr/>
          <a:lstStyle/>
          <a:p>
            <a:pPr defTabSz="391414">
              <a:defRPr sz="11390"/>
            </a:pPr>
            <a:r>
              <a:t>De dwaasheid </a:t>
            </a:r>
          </a:p>
          <a:p>
            <a:pPr defTabSz="391414">
              <a:defRPr sz="11390"/>
            </a:pPr>
            <a:r>
              <a:t>van het kruis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Rom 6"/>
          <p:cNvSpPr txBox="1"/>
          <p:nvPr>
            <p:ph type="body" idx="13"/>
          </p:nvPr>
        </p:nvSpPr>
        <p:spPr>
          <a:prstGeom prst="rect">
            <a:avLst/>
          </a:prstGeom>
        </p:spPr>
        <p:txBody>
          <a:bodyPr/>
          <a:lstStyle/>
          <a:p>
            <a:pPr/>
            <a:r>
              <a:t>Rom 6</a:t>
            </a:r>
          </a:p>
        </p:txBody>
      </p:sp>
      <p:sp>
        <p:nvSpPr>
          <p:cNvPr id="286"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tegenwindfietsen_EA2A79CA43176555C1257F0F005B068D.jpg" descr="tegenwindfietsen_EA2A79CA43176555C1257F0F005B068D.jpg"/>
          <p:cNvPicPr>
            <a:picLocks noChangeAspect="1"/>
          </p:cNvPicPr>
          <p:nvPr>
            <p:ph type="pic" idx="13"/>
          </p:nvPr>
        </p:nvPicPr>
        <p:blipFill>
          <a:blip r:embed="rId2">
            <a:extLst/>
          </a:blip>
          <a:srcRect l="12501" t="0" r="12501" b="0"/>
          <a:stretch>
            <a:fillRect/>
          </a:stretch>
        </p:blipFill>
        <p:spPr>
          <a:prstGeom prst="rect">
            <a:avLst/>
          </a:prstGeom>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Rom 6"/>
          <p:cNvSpPr txBox="1"/>
          <p:nvPr>
            <p:ph type="body" idx="13"/>
          </p:nvPr>
        </p:nvSpPr>
        <p:spPr>
          <a:prstGeom prst="rect">
            <a:avLst/>
          </a:prstGeom>
        </p:spPr>
        <p:txBody>
          <a:bodyPr/>
          <a:lstStyle/>
          <a:p>
            <a:pPr/>
            <a:r>
              <a:t>Rom 6</a:t>
            </a:r>
          </a:p>
        </p:txBody>
      </p:sp>
      <p:sp>
        <p:nvSpPr>
          <p:cNvPr id="289"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290" name="10 En nu Hij leeft, leeft Hij voor God ... 11 Zo moet u ook uzelf zien: ... in Christus Jezus levend voor God"/>
          <p:cNvSpPr txBox="1"/>
          <p:nvPr>
            <p:ph type="body" idx="1"/>
          </p:nvPr>
        </p:nvSpPr>
        <p:spPr>
          <a:prstGeom prst="rect">
            <a:avLst/>
          </a:prstGeom>
        </p:spPr>
        <p:txBody>
          <a:bodyPr/>
          <a:lstStyle>
            <a:lvl1pPr marL="0" indent="0">
              <a:buClrTx/>
              <a:buSzTx/>
              <a:buFontTx/>
              <a:buNone/>
            </a:lvl1pPr>
          </a:lstStyle>
          <a:p>
            <a:pPr/>
            <a:r>
              <a:t>10 En nu Hij leeft, leeft Hij voor God ... 11 Zo moet u ook uzelf zien: ... in Christus Jezus levend voor God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Rom 6"/>
          <p:cNvSpPr txBox="1"/>
          <p:nvPr>
            <p:ph type="body" idx="13"/>
          </p:nvPr>
        </p:nvSpPr>
        <p:spPr>
          <a:prstGeom prst="rect">
            <a:avLst/>
          </a:prstGeom>
        </p:spPr>
        <p:txBody>
          <a:bodyPr/>
          <a:lstStyle/>
          <a:p>
            <a:pPr/>
            <a:r>
              <a:t>Rom 6</a:t>
            </a:r>
          </a:p>
        </p:txBody>
      </p:sp>
      <p:sp>
        <p:nvSpPr>
          <p:cNvPr id="293"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294" name="12 Laat de zonde dus niet heersen over uw sterfelijk bestaan, geef niet toe aan uw begeerten. 13 Stel uzelf niet langer in dienst van de zonde als een werktuig voor het onrecht, maar stel uzelf in dienst van God."/>
          <p:cNvSpPr txBox="1"/>
          <p:nvPr>
            <p:ph type="body" idx="1"/>
          </p:nvPr>
        </p:nvSpPr>
        <p:spPr>
          <a:prstGeom prst="rect">
            <a:avLst/>
          </a:prstGeom>
        </p:spPr>
        <p:txBody>
          <a:bodyPr/>
          <a:lstStyle>
            <a:lvl1pPr marL="0" indent="0">
              <a:buClrTx/>
              <a:buSzTx/>
              <a:buFontTx/>
              <a:buNone/>
            </a:lvl1pPr>
          </a:lstStyle>
          <a:p>
            <a:pPr/>
            <a:r>
              <a:t>12 Laat de zonde dus niet heersen over uw sterfelijk bestaan, geef niet toe aan uw begeerten. 13 Stel uzelf niet langer in dienst van de zonde als een werktuig voor het onrecht, maar stel uzelf in dienst van God.</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Rom 6"/>
          <p:cNvSpPr txBox="1"/>
          <p:nvPr>
            <p:ph type="body" idx="13"/>
          </p:nvPr>
        </p:nvSpPr>
        <p:spPr>
          <a:prstGeom prst="rect">
            <a:avLst/>
          </a:prstGeom>
        </p:spPr>
        <p:txBody>
          <a:bodyPr/>
          <a:lstStyle/>
          <a:p>
            <a:pPr/>
            <a:r>
              <a:t>Rom 6</a:t>
            </a:r>
          </a:p>
        </p:txBody>
      </p:sp>
      <p:sp>
        <p:nvSpPr>
          <p:cNvPr id="297"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298" name="12 Laat de zonde dus niet heersen over uw sterfelijk bestaan, geef niet toe aan uw begeerten. 13 Stel uzelf niet langer in dienst van de zonde als een werktuig voor het onrecht, maar stel uzelf in dienst van God.…"/>
          <p:cNvSpPr txBox="1"/>
          <p:nvPr>
            <p:ph type="body" idx="1"/>
          </p:nvPr>
        </p:nvSpPr>
        <p:spPr>
          <a:prstGeom prst="rect">
            <a:avLst/>
          </a:prstGeom>
        </p:spPr>
        <p:txBody>
          <a:bodyPr/>
          <a:lstStyle/>
          <a:p>
            <a:pPr marL="0" indent="0">
              <a:buClrTx/>
              <a:buSzTx/>
              <a:buFontTx/>
              <a:buNone/>
            </a:pPr>
            <a:r>
              <a:t>12 Laat de zonde dus niet heersen over uw sterfelijk bestaan, geef niet toe aan uw begeerten. 13 Stel uzelf niet langer in dienst van de zonde als een werktuig voor het onrecht, maar stel uzelf in dienst van God.</a:t>
            </a:r>
          </a:p>
          <a:p>
            <a:pPr marL="0" indent="0">
              <a:buClrTx/>
              <a:buSzTx/>
              <a:buFontTx/>
              <a:buNone/>
            </a:pPr>
            <a:r>
              <a:t>-&gt; Als een levend, heilig, God welgevallig offer. Pas je niet aan de wereld aan, maar vernieuw je denken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Rom 6"/>
          <p:cNvSpPr txBox="1"/>
          <p:nvPr>
            <p:ph type="body" idx="13"/>
          </p:nvPr>
        </p:nvSpPr>
        <p:spPr>
          <a:prstGeom prst="rect">
            <a:avLst/>
          </a:prstGeom>
        </p:spPr>
        <p:txBody>
          <a:bodyPr/>
          <a:lstStyle/>
          <a:p>
            <a:pPr/>
            <a:r>
              <a:t>Rom 6</a:t>
            </a:r>
          </a:p>
        </p:txBody>
      </p:sp>
      <p:sp>
        <p:nvSpPr>
          <p:cNvPr id="301"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02" name="We sterven en zondigen doordat we de (levens)kracht missen, de heerlijkheid van God ontberen…"/>
          <p:cNvSpPr txBox="1"/>
          <p:nvPr>
            <p:ph type="body" idx="1"/>
          </p:nvPr>
        </p:nvSpPr>
        <p:spPr>
          <a:prstGeom prst="rect">
            <a:avLst/>
          </a:prstGeom>
        </p:spPr>
        <p:txBody>
          <a:bodyPr/>
          <a:lstStyle/>
          <a:p>
            <a:pPr>
              <a:buChar char="•"/>
            </a:pPr>
            <a:r>
              <a:t>We sterven en zondigen doordat we de (levens)kracht missen, de heerlijkheid van God ontberen</a:t>
            </a:r>
          </a:p>
          <a:p>
            <a:pPr>
              <a:buChar char="•"/>
            </a:pPr>
            <a:r>
              <a:t>We leven en kunnen het goede doen doordat Hij ons kracht geeft!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Rom 6"/>
          <p:cNvSpPr txBox="1"/>
          <p:nvPr>
            <p:ph type="body" idx="13"/>
          </p:nvPr>
        </p:nvSpPr>
        <p:spPr>
          <a:prstGeom prst="rect">
            <a:avLst/>
          </a:prstGeom>
        </p:spPr>
        <p:txBody>
          <a:bodyPr/>
          <a:lstStyle/>
          <a:p>
            <a:pPr/>
            <a:r>
              <a:t>Rom 6</a:t>
            </a:r>
          </a:p>
        </p:txBody>
      </p:sp>
      <p:sp>
        <p:nvSpPr>
          <p:cNvPr id="305"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06" name="Rom 8…"/>
          <p:cNvSpPr txBox="1"/>
          <p:nvPr>
            <p:ph type="body" idx="1"/>
          </p:nvPr>
        </p:nvSpPr>
        <p:spPr>
          <a:prstGeom prst="rect">
            <a:avLst/>
          </a:prstGeom>
        </p:spPr>
        <p:txBody>
          <a:bodyPr/>
          <a:lstStyle/>
          <a:p>
            <a:pPr marL="0" indent="0">
              <a:buClrTx/>
              <a:buSzTx/>
              <a:buFontTx/>
              <a:buNone/>
            </a:pPr>
            <a:r>
              <a:t>Rom 8</a:t>
            </a:r>
          </a:p>
          <a:p>
            <a:pPr marL="0" indent="0">
              <a:buClrTx/>
              <a:buSzTx/>
              <a:buFontTx/>
              <a:buNone/>
            </a:pPr>
            <a:r>
              <a:t>10 Als Christus in ons is, dat is het lichaam wel dood door de zonde, maar de </a:t>
            </a:r>
            <a:r>
              <a:rPr>
                <a:solidFill>
                  <a:srgbClr val="FFFFFF"/>
                </a:solidFill>
              </a:rPr>
              <a:t>geest levend</a:t>
            </a:r>
            <a:r>
              <a:t> vanwege de gerechtigheid.</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Rom 6"/>
          <p:cNvSpPr txBox="1"/>
          <p:nvPr>
            <p:ph type="body" idx="13"/>
          </p:nvPr>
        </p:nvSpPr>
        <p:spPr>
          <a:prstGeom prst="rect">
            <a:avLst/>
          </a:prstGeom>
        </p:spPr>
        <p:txBody>
          <a:bodyPr/>
          <a:lstStyle/>
          <a:p>
            <a:pPr/>
            <a:r>
              <a:t>Rom 6</a:t>
            </a:r>
          </a:p>
        </p:txBody>
      </p:sp>
      <p:sp>
        <p:nvSpPr>
          <p:cNvPr id="309"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10" name="Rom 8…"/>
          <p:cNvSpPr txBox="1"/>
          <p:nvPr>
            <p:ph type="body" idx="1"/>
          </p:nvPr>
        </p:nvSpPr>
        <p:spPr>
          <a:prstGeom prst="rect">
            <a:avLst/>
          </a:prstGeom>
        </p:spPr>
        <p:txBody>
          <a:bodyPr/>
          <a:lstStyle/>
          <a:p>
            <a:pPr marL="0" indent="0">
              <a:buClrTx/>
              <a:buSzTx/>
              <a:buFontTx/>
              <a:buNone/>
            </a:pPr>
            <a:r>
              <a:t>Rom 8</a:t>
            </a:r>
          </a:p>
          <a:p>
            <a:pPr marL="0" indent="0">
              <a:buClrTx/>
              <a:buSzTx/>
              <a:buFontTx/>
              <a:buNone/>
            </a:pPr>
            <a:r>
              <a:t>10 Als Christus in ons is, dat is het lichaam wel dood door de zonde, maar de </a:t>
            </a:r>
            <a:r>
              <a:rPr>
                <a:solidFill>
                  <a:srgbClr val="FFFFFF"/>
                </a:solidFill>
              </a:rPr>
              <a:t>geest levend</a:t>
            </a:r>
            <a:r>
              <a:t> vanwege de gerechtigheid. 11 En als de geest van degene die Jezus uit de dood heeft opgewekt in jullie is, zal Hij ook jullie </a:t>
            </a:r>
            <a:r>
              <a:rPr>
                <a:solidFill>
                  <a:srgbClr val="FFFFFF"/>
                </a:solidFill>
              </a:rPr>
              <a:t>sterfelijke lichamen levend</a:t>
            </a:r>
            <a:r>
              <a:t> maken door Zijn geest.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Rom 6"/>
          <p:cNvSpPr txBox="1"/>
          <p:nvPr>
            <p:ph type="body" idx="13"/>
          </p:nvPr>
        </p:nvSpPr>
        <p:spPr>
          <a:prstGeom prst="rect">
            <a:avLst/>
          </a:prstGeom>
        </p:spPr>
        <p:txBody>
          <a:bodyPr/>
          <a:lstStyle/>
          <a:p>
            <a:pPr/>
            <a:r>
              <a:t>Rom 6</a:t>
            </a:r>
          </a:p>
        </p:txBody>
      </p:sp>
      <p:sp>
        <p:nvSpPr>
          <p:cNvPr id="313"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14" name="Fil 2…"/>
          <p:cNvSpPr txBox="1"/>
          <p:nvPr>
            <p:ph type="body" idx="1"/>
          </p:nvPr>
        </p:nvSpPr>
        <p:spPr>
          <a:prstGeom prst="rect">
            <a:avLst/>
          </a:prstGeom>
        </p:spPr>
        <p:txBody>
          <a:bodyPr/>
          <a:lstStyle/>
          <a:p>
            <a:pPr marL="0" indent="0">
              <a:buClrTx/>
              <a:buSzTx/>
              <a:buFontTx/>
              <a:buNone/>
            </a:pPr>
            <a:r>
              <a:t>Fil 2</a:t>
            </a:r>
          </a:p>
          <a:p>
            <a:pPr marL="0" indent="0">
              <a:buClrTx/>
              <a:buSzTx/>
              <a:buFontTx/>
              <a:buNone/>
            </a:pPr>
            <a:r>
              <a:rPr i="1"/>
              <a:t>effectueert</a:t>
            </a:r>
            <a:r>
              <a:t> je eigen redding met vrees en siddering 13 want God is het, Die in jullie zowel het </a:t>
            </a:r>
            <a:r>
              <a:rPr>
                <a:solidFill>
                  <a:srgbClr val="FFFFFF"/>
                </a:solidFill>
              </a:rPr>
              <a:t>willen</a:t>
            </a:r>
            <a:r>
              <a:t> als het </a:t>
            </a:r>
            <a:r>
              <a:rPr>
                <a:solidFill>
                  <a:srgbClr val="FFFFFF"/>
                </a:solidFill>
              </a:rPr>
              <a:t>werken</a:t>
            </a:r>
            <a:r>
              <a:t> voor Zijn welbehagen bewerkt.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Filippenzen"/>
          <p:cNvSpPr txBox="1"/>
          <p:nvPr>
            <p:ph type="body" idx="13"/>
          </p:nvPr>
        </p:nvSpPr>
        <p:spPr>
          <a:prstGeom prst="rect">
            <a:avLst/>
          </a:prstGeom>
        </p:spPr>
        <p:txBody>
          <a:bodyPr/>
          <a:lstStyle/>
          <a:p>
            <a:pPr/>
            <a:r>
              <a:t>Filippenzen</a:t>
            </a:r>
          </a:p>
        </p:txBody>
      </p:sp>
      <p:sp>
        <p:nvSpPr>
          <p:cNvPr id="317" name="3 Voorbeelden uit Filippenzen"/>
          <p:cNvSpPr txBox="1"/>
          <p:nvPr>
            <p:ph type="title"/>
          </p:nvPr>
        </p:nvSpPr>
        <p:spPr>
          <a:prstGeom prst="rect">
            <a:avLst/>
          </a:prstGeom>
        </p:spPr>
        <p:txBody>
          <a:bodyPr/>
          <a:lstStyle>
            <a:lvl1pPr defTabSz="391414">
              <a:spcBef>
                <a:spcPts val="1800"/>
              </a:spcBef>
              <a:defRPr sz="4020"/>
            </a:lvl1pPr>
          </a:lstStyle>
          <a:p>
            <a:pPr/>
            <a:r>
              <a:t>3 Voorbeelden uit Filippenzen</a:t>
            </a:r>
          </a:p>
        </p:txBody>
      </p:sp>
      <p:sp>
        <p:nvSpPr>
          <p:cNvPr id="318" name="Hoofdtekst"/>
          <p:cNvSpPr txBox="1"/>
          <p:nvPr>
            <p:ph type="body" idx="1"/>
          </p:nvPr>
        </p:nvSpPr>
        <p:spPr>
          <a:prstGeom prst="rect">
            <a:avLst/>
          </a:prstGeom>
        </p:spPr>
        <p:txBody>
          <a:bodyPr/>
          <a:lstStyle/>
          <a:p>
            <a:pPr marL="0" indent="0">
              <a:buClrTx/>
              <a:buSzTx/>
              <a:buFontTx/>
              <a:buNone/>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Filippenzen"/>
          <p:cNvSpPr txBox="1"/>
          <p:nvPr>
            <p:ph type="body" idx="13"/>
          </p:nvPr>
        </p:nvSpPr>
        <p:spPr>
          <a:prstGeom prst="rect">
            <a:avLst/>
          </a:prstGeom>
        </p:spPr>
        <p:txBody>
          <a:bodyPr/>
          <a:lstStyle/>
          <a:p>
            <a:pPr/>
            <a:r>
              <a:t>Filippenzen</a:t>
            </a:r>
          </a:p>
        </p:txBody>
      </p:sp>
      <p:sp>
        <p:nvSpPr>
          <p:cNvPr id="321" name="3 Voorbeelden uit Filippenzen"/>
          <p:cNvSpPr txBox="1"/>
          <p:nvPr>
            <p:ph type="title"/>
          </p:nvPr>
        </p:nvSpPr>
        <p:spPr>
          <a:prstGeom prst="rect">
            <a:avLst/>
          </a:prstGeom>
        </p:spPr>
        <p:txBody>
          <a:bodyPr/>
          <a:lstStyle>
            <a:lvl1pPr defTabSz="391414">
              <a:spcBef>
                <a:spcPts val="1800"/>
              </a:spcBef>
              <a:defRPr sz="4020"/>
            </a:lvl1pPr>
          </a:lstStyle>
          <a:p>
            <a:pPr/>
            <a:r>
              <a:t>3 Voorbeelden uit Filippenzen</a:t>
            </a:r>
          </a:p>
        </p:txBody>
      </p:sp>
      <p:sp>
        <p:nvSpPr>
          <p:cNvPr id="322" name="Fil 1 - Want aan jullie is de genade geschonken ... niet alleen in Hem te geloven, maar ook voor Hem te lijden,"/>
          <p:cNvSpPr txBox="1"/>
          <p:nvPr>
            <p:ph type="body" idx="1"/>
          </p:nvPr>
        </p:nvSpPr>
        <p:spPr>
          <a:prstGeom prst="rect">
            <a:avLst/>
          </a:prstGeom>
        </p:spPr>
        <p:txBody>
          <a:bodyPr/>
          <a:lstStyle/>
          <a:p>
            <a:pPr marL="0" indent="0">
              <a:buClrTx/>
              <a:buSzTx/>
              <a:buFontTx/>
              <a:buNone/>
            </a:pPr>
            <a:r>
              <a:t>Fil 1 - Want aan jullie is de genade geschonken ... niet alleen in Hem te geloven, maar ook voor Hem te </a:t>
            </a:r>
            <a:r>
              <a:rPr>
                <a:solidFill>
                  <a:srgbClr val="FFFFFF"/>
                </a:solidFill>
              </a:rPr>
              <a:t>lijden</a:t>
            </a:r>
            <a:r>
              <a: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Filippenzen"/>
          <p:cNvSpPr txBox="1"/>
          <p:nvPr>
            <p:ph type="body" idx="13"/>
          </p:nvPr>
        </p:nvSpPr>
        <p:spPr>
          <a:prstGeom prst="rect">
            <a:avLst/>
          </a:prstGeom>
        </p:spPr>
        <p:txBody>
          <a:bodyPr/>
          <a:lstStyle/>
          <a:p>
            <a:pPr/>
            <a:r>
              <a:t>Filippenzen</a:t>
            </a:r>
          </a:p>
        </p:txBody>
      </p:sp>
      <p:sp>
        <p:nvSpPr>
          <p:cNvPr id="325" name="3 Voorbeelden uit Filippenzen"/>
          <p:cNvSpPr txBox="1"/>
          <p:nvPr>
            <p:ph type="title"/>
          </p:nvPr>
        </p:nvSpPr>
        <p:spPr>
          <a:prstGeom prst="rect">
            <a:avLst/>
          </a:prstGeom>
        </p:spPr>
        <p:txBody>
          <a:bodyPr/>
          <a:lstStyle>
            <a:lvl1pPr defTabSz="391414">
              <a:spcBef>
                <a:spcPts val="1800"/>
              </a:spcBef>
              <a:defRPr sz="4020"/>
            </a:lvl1pPr>
          </a:lstStyle>
          <a:p>
            <a:pPr/>
            <a:r>
              <a:t>3 Voorbeelden uit Filippenzen</a:t>
            </a:r>
          </a:p>
        </p:txBody>
      </p:sp>
      <p:sp>
        <p:nvSpPr>
          <p:cNvPr id="326" name="Fil 1 - Want aan jullie is de genade geschonken ... niet alleen in Hem te geloven, maar ook voor Hem te lijden,…"/>
          <p:cNvSpPr txBox="1"/>
          <p:nvPr>
            <p:ph type="body" idx="1"/>
          </p:nvPr>
        </p:nvSpPr>
        <p:spPr>
          <a:prstGeom prst="rect">
            <a:avLst/>
          </a:prstGeom>
        </p:spPr>
        <p:txBody>
          <a:bodyPr/>
          <a:lstStyle/>
          <a:p>
            <a:pPr marL="0" indent="0">
              <a:buClrTx/>
              <a:buSzTx/>
              <a:buFontTx/>
              <a:buNone/>
            </a:pPr>
            <a:r>
              <a:t>Fil 1 - Want aan jullie is de genade geschonken ... niet alleen in Hem te geloven, maar ook voor Hem te lijden,</a:t>
            </a:r>
          </a:p>
          <a:p>
            <a:pPr marL="0" indent="0">
              <a:buClrTx/>
              <a:buSzTx/>
              <a:buFontTx/>
              <a:buNone/>
            </a:pPr>
            <a:r>
              <a:t>Fil 2 - in ootmoedigheid </a:t>
            </a:r>
            <a:r>
              <a:rPr>
                <a:solidFill>
                  <a:srgbClr val="FFFFFF"/>
                </a:solidFill>
              </a:rPr>
              <a:t>elkaar</a:t>
            </a:r>
            <a:r>
              <a:t> </a:t>
            </a:r>
            <a:r>
              <a:rPr>
                <a:solidFill>
                  <a:srgbClr val="FFFFFF"/>
                </a:solidFill>
              </a:rPr>
              <a:t>superieur</a:t>
            </a:r>
            <a:r>
              <a:t> aan jezelf </a:t>
            </a:r>
            <a:r>
              <a:rPr>
                <a:solidFill>
                  <a:srgbClr val="FFFFFF"/>
                </a:solidFill>
              </a:rPr>
              <a:t>achten</a:t>
            </a:r>
            <a:r>
              <a:t>.</a:t>
            </a:r>
            <a:br/>
            <a:r>
              <a:t>-&gt; Vb: Christus vernederde zichzelf en gehoorzaamde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CM1eklas.jpg" descr="ICM1eklas.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Filippenzen"/>
          <p:cNvSpPr txBox="1"/>
          <p:nvPr>
            <p:ph type="body" idx="13"/>
          </p:nvPr>
        </p:nvSpPr>
        <p:spPr>
          <a:prstGeom prst="rect">
            <a:avLst/>
          </a:prstGeom>
        </p:spPr>
        <p:txBody>
          <a:bodyPr/>
          <a:lstStyle/>
          <a:p>
            <a:pPr/>
            <a:r>
              <a:t>Filippenzen</a:t>
            </a:r>
          </a:p>
        </p:txBody>
      </p:sp>
      <p:sp>
        <p:nvSpPr>
          <p:cNvPr id="329" name="3 Voorbeelden uit Filippenzen"/>
          <p:cNvSpPr txBox="1"/>
          <p:nvPr>
            <p:ph type="title"/>
          </p:nvPr>
        </p:nvSpPr>
        <p:spPr>
          <a:prstGeom prst="rect">
            <a:avLst/>
          </a:prstGeom>
        </p:spPr>
        <p:txBody>
          <a:bodyPr/>
          <a:lstStyle>
            <a:lvl1pPr defTabSz="391414">
              <a:spcBef>
                <a:spcPts val="1800"/>
              </a:spcBef>
              <a:defRPr sz="4020"/>
            </a:lvl1pPr>
          </a:lstStyle>
          <a:p>
            <a:pPr/>
            <a:r>
              <a:t>3 Voorbeelden uit Filippenzen</a:t>
            </a:r>
          </a:p>
        </p:txBody>
      </p:sp>
      <p:sp>
        <p:nvSpPr>
          <p:cNvPr id="330" name="Fil 1 - Want aan jullie is de genade geschonken ... niet alleen in Hem te geloven, maar ook voor Hem te lijden,…"/>
          <p:cNvSpPr txBox="1"/>
          <p:nvPr>
            <p:ph type="body" idx="1"/>
          </p:nvPr>
        </p:nvSpPr>
        <p:spPr>
          <a:prstGeom prst="rect">
            <a:avLst/>
          </a:prstGeom>
        </p:spPr>
        <p:txBody>
          <a:bodyPr/>
          <a:lstStyle/>
          <a:p>
            <a:pPr marL="0" indent="0">
              <a:buClrTx/>
              <a:buSzTx/>
              <a:buFontTx/>
              <a:buNone/>
            </a:pPr>
            <a:r>
              <a:t>Fil 1 - Want aan jullie is de genade geschonken ... niet alleen in Hem te geloven, maar ook voor Hem te lijden,</a:t>
            </a:r>
          </a:p>
          <a:p>
            <a:pPr marL="0" indent="0">
              <a:buClrTx/>
              <a:buSzTx/>
              <a:buFontTx/>
              <a:buNone/>
            </a:pPr>
            <a:r>
              <a:t>Fil 2 - in ootmoedigheid elkaar superieur aan jezelf achten.</a:t>
            </a:r>
            <a:br/>
            <a:r>
              <a:t>-&gt; Vb: Christus vernederde zichzelf en gehoorzaamde God</a:t>
            </a:r>
          </a:p>
          <a:p>
            <a:pPr marL="0" indent="0">
              <a:buClrTx/>
              <a:buSzTx/>
              <a:buFontTx/>
              <a:buNone/>
            </a:pPr>
            <a:r>
              <a:t>Fil 3 - Maar </a:t>
            </a:r>
            <a:r>
              <a:rPr>
                <a:solidFill>
                  <a:srgbClr val="FFFFFF"/>
                </a:solidFill>
              </a:rPr>
              <a:t>alles heb ik verbeurd geacht</a:t>
            </a:r>
            <a:r>
              <a:t> ... om Hem te kennen en de kracht van Zijn opstanding en de gemeenschap van Zijn lijden, gelijkvormig wordend aan Zijn dood ... en te komen tot de opstanding van de doden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2" name="ballast-beton-blok-de-kruijf.jpg" descr="ballast-beton-blok-de-kruijf.jpg"/>
          <p:cNvPicPr>
            <a:picLocks noChangeAspect="1"/>
          </p:cNvPicPr>
          <p:nvPr>
            <p:ph type="pic" idx="13"/>
          </p:nvPr>
        </p:nvPicPr>
        <p:blipFill>
          <a:blip r:embed="rId2">
            <a:extLst/>
          </a:blip>
          <a:srcRect l="12500" t="0" r="12500" b="0"/>
          <a:stretch>
            <a:fillRect/>
          </a:stretch>
        </p:blipFill>
        <p:spPr>
          <a:prstGeom prst="rect">
            <a:avLst/>
          </a:prstGeom>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Rom 6"/>
          <p:cNvSpPr txBox="1"/>
          <p:nvPr>
            <p:ph type="body" idx="13"/>
          </p:nvPr>
        </p:nvSpPr>
        <p:spPr>
          <a:prstGeom prst="rect">
            <a:avLst/>
          </a:prstGeom>
        </p:spPr>
        <p:txBody>
          <a:bodyPr/>
          <a:lstStyle/>
          <a:p>
            <a:pPr/>
            <a:r>
              <a:t>Rom 6</a:t>
            </a:r>
          </a:p>
        </p:txBody>
      </p:sp>
      <p:sp>
        <p:nvSpPr>
          <p:cNvPr id="335"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336" name="Ook sterven we zelf, onze oude 'ik' Wat betekent dat? Hoever gaat dat?…"/>
          <p:cNvSpPr txBox="1"/>
          <p:nvPr>
            <p:ph type="body" idx="1"/>
          </p:nvPr>
        </p:nvSpPr>
        <p:spPr>
          <a:prstGeom prst="rect">
            <a:avLst/>
          </a:prstGeom>
        </p:spPr>
        <p:txBody>
          <a:bodyPr/>
          <a:lstStyle/>
          <a:p>
            <a:pPr marL="0" indent="0">
              <a:buClrTx/>
              <a:buSzTx/>
              <a:buFontTx/>
              <a:buNone/>
            </a:pPr>
            <a:r>
              <a:t>Ook sterven we zelf, onze oude 'ik'</a:t>
            </a:r>
            <a:br/>
            <a:r>
              <a:t>Wat betekent dat? </a:t>
            </a:r>
            <a:r>
              <a:rPr i="1"/>
              <a:t>Hoever gaat dat?</a:t>
            </a:r>
            <a:endParaRPr i="1"/>
          </a:p>
          <a:p>
            <a:pPr>
              <a:buChar char="•"/>
            </a:pPr>
            <a:r>
              <a:t>Galaten: Het gaat niet meer om mij, mijn verlangens, mijn prestaties, mijn vooruitzicht op aarde</a:t>
            </a:r>
          </a:p>
          <a:p>
            <a:pPr>
              <a:buChar char="•"/>
            </a:pPr>
            <a:r>
              <a:t>Filippenzen: Daarom achten we de ander hoger, daarom richten we ons niet op onze eigen carrière maar op Hem. Die houding brengt lijden, maar dat is genade.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Rom 6"/>
          <p:cNvSpPr txBox="1"/>
          <p:nvPr>
            <p:ph type="body" idx="13"/>
          </p:nvPr>
        </p:nvSpPr>
        <p:spPr>
          <a:prstGeom prst="rect">
            <a:avLst/>
          </a:prstGeom>
        </p:spPr>
        <p:txBody>
          <a:bodyPr/>
          <a:lstStyle/>
          <a:p>
            <a:pPr/>
            <a:r>
              <a:t>Rom 6</a:t>
            </a:r>
          </a:p>
        </p:txBody>
      </p:sp>
      <p:sp>
        <p:nvSpPr>
          <p:cNvPr id="339"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40" name="Het gaat niet meer om mij, maar om Hem…"/>
          <p:cNvSpPr txBox="1"/>
          <p:nvPr>
            <p:ph type="body" idx="1"/>
          </p:nvPr>
        </p:nvSpPr>
        <p:spPr>
          <a:prstGeom prst="rect">
            <a:avLst/>
          </a:prstGeom>
        </p:spPr>
        <p:txBody>
          <a:bodyPr/>
          <a:lstStyle/>
          <a:p>
            <a:pPr>
              <a:buChar char="•"/>
            </a:pPr>
            <a:r>
              <a:t>Het gaat niet meer om mij, maar </a:t>
            </a:r>
            <a:r>
              <a:rPr i="1"/>
              <a:t>om Hem</a:t>
            </a:r>
          </a:p>
          <a:p>
            <a:pPr>
              <a:buChar char="•"/>
            </a:pPr>
            <a:r>
              <a:t>Het gaat niet meer om mijn verlangens, maar </a:t>
            </a:r>
            <a:r>
              <a:rPr i="1"/>
              <a:t>wat Zijn wil en plan is</a:t>
            </a:r>
            <a:endParaRPr i="1"/>
          </a:p>
          <a:p>
            <a:pPr>
              <a:buChar char="•"/>
            </a:pPr>
            <a:r>
              <a:t>Het gaat niet om mijn vooruitzicht op aarde, maar </a:t>
            </a:r>
            <a:r>
              <a:rPr i="1"/>
              <a:t>de toekomt die Hij ons voor ogen houdt</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Rom 6"/>
          <p:cNvSpPr txBox="1"/>
          <p:nvPr>
            <p:ph type="body" idx="13"/>
          </p:nvPr>
        </p:nvSpPr>
        <p:spPr>
          <a:prstGeom prst="rect">
            <a:avLst/>
          </a:prstGeom>
        </p:spPr>
        <p:txBody>
          <a:bodyPr/>
          <a:lstStyle/>
          <a:p>
            <a:pPr/>
            <a:r>
              <a:t>Rom 6</a:t>
            </a:r>
          </a:p>
        </p:txBody>
      </p:sp>
      <p:sp>
        <p:nvSpPr>
          <p:cNvPr id="343"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44" name="Kan onze wil, ons plan en die van God dan niet samen gaan?"/>
          <p:cNvSpPr txBox="1"/>
          <p:nvPr>
            <p:ph type="body" idx="1"/>
          </p:nvPr>
        </p:nvSpPr>
        <p:spPr>
          <a:prstGeom prst="rect">
            <a:avLst/>
          </a:prstGeom>
        </p:spPr>
        <p:txBody>
          <a:bodyPr/>
          <a:lstStyle>
            <a:lvl1pPr marL="0" indent="0">
              <a:buClrTx/>
              <a:buSzTx/>
              <a:buFontTx/>
              <a:buNone/>
            </a:lvl1pPr>
          </a:lstStyle>
          <a:p>
            <a:pPr/>
            <a:r>
              <a:t>Kan onze wil, ons plan en die van God dan niet samen gaan?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Rom 6"/>
          <p:cNvSpPr txBox="1"/>
          <p:nvPr>
            <p:ph type="body" idx="13"/>
          </p:nvPr>
        </p:nvSpPr>
        <p:spPr>
          <a:prstGeom prst="rect">
            <a:avLst/>
          </a:prstGeom>
        </p:spPr>
        <p:txBody>
          <a:bodyPr/>
          <a:lstStyle/>
          <a:p>
            <a:pPr/>
            <a:r>
              <a:t>Rom 6</a:t>
            </a:r>
          </a:p>
        </p:txBody>
      </p:sp>
      <p:sp>
        <p:nvSpPr>
          <p:cNvPr id="347"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48" name="Kan onze wil, ons plan en die van God dan niet samen gaan?…"/>
          <p:cNvSpPr txBox="1"/>
          <p:nvPr>
            <p:ph type="body" idx="1"/>
          </p:nvPr>
        </p:nvSpPr>
        <p:spPr>
          <a:prstGeom prst="rect">
            <a:avLst/>
          </a:prstGeom>
        </p:spPr>
        <p:txBody>
          <a:bodyPr/>
          <a:lstStyle/>
          <a:p>
            <a:pPr marL="0" indent="0">
              <a:buClrTx/>
              <a:buSzTx/>
              <a:buFontTx/>
              <a:buNone/>
            </a:pPr>
            <a:r>
              <a:t>Kan onze wil, ons plan en die van God dan niet samen gaan?</a:t>
            </a:r>
          </a:p>
          <a:p>
            <a:pPr marL="0" indent="0">
              <a:buClrTx/>
              <a:buSzTx/>
              <a:buFontTx/>
              <a:buNone/>
            </a:pPr>
            <a:r>
              <a:t>Fil 2</a:t>
            </a:r>
          </a:p>
          <a:p>
            <a:pPr marL="0" indent="0">
              <a:buClrTx/>
              <a:buSzTx/>
              <a:buFontTx/>
              <a:buNone/>
            </a:pPr>
            <a:r>
              <a:rPr i="1"/>
              <a:t>effectueert</a:t>
            </a:r>
            <a:r>
              <a:t> je eigen redding met vrees en siddering 13 want God is het, Die in jullie zowel het </a:t>
            </a:r>
            <a:r>
              <a:rPr>
                <a:solidFill>
                  <a:srgbClr val="FFFFFF"/>
                </a:solidFill>
              </a:rPr>
              <a:t>willen</a:t>
            </a:r>
            <a:r>
              <a:t> als het </a:t>
            </a:r>
            <a:r>
              <a:rPr>
                <a:solidFill>
                  <a:srgbClr val="FFFFFF"/>
                </a:solidFill>
              </a:rPr>
              <a:t>werken</a:t>
            </a:r>
            <a:r>
              <a:t> voor Zijn welbehagen bewerkt.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Rom 6"/>
          <p:cNvSpPr txBox="1"/>
          <p:nvPr>
            <p:ph type="body" idx="13"/>
          </p:nvPr>
        </p:nvSpPr>
        <p:spPr>
          <a:prstGeom prst="rect">
            <a:avLst/>
          </a:prstGeom>
        </p:spPr>
        <p:txBody>
          <a:bodyPr/>
          <a:lstStyle/>
          <a:p>
            <a:pPr/>
            <a:r>
              <a:t>Rom 6</a:t>
            </a:r>
          </a:p>
        </p:txBody>
      </p:sp>
      <p:sp>
        <p:nvSpPr>
          <p:cNvPr id="351" name="Leven voor God"/>
          <p:cNvSpPr txBox="1"/>
          <p:nvPr>
            <p:ph type="title"/>
          </p:nvPr>
        </p:nvSpPr>
        <p:spPr>
          <a:prstGeom prst="rect">
            <a:avLst/>
          </a:prstGeom>
        </p:spPr>
        <p:txBody>
          <a:bodyPr/>
          <a:lstStyle>
            <a:lvl1pPr defTabSz="391414">
              <a:spcBef>
                <a:spcPts val="1800"/>
              </a:spcBef>
              <a:defRPr sz="4020"/>
            </a:lvl1pPr>
          </a:lstStyle>
          <a:p>
            <a:pPr/>
            <a:r>
              <a:t>Leven voor God</a:t>
            </a:r>
          </a:p>
        </p:txBody>
      </p:sp>
      <p:sp>
        <p:nvSpPr>
          <p:cNvPr id="352" name="Kan onze wil, ons plan en die van God dan niet samen gaan?…"/>
          <p:cNvSpPr txBox="1"/>
          <p:nvPr>
            <p:ph type="body" idx="1"/>
          </p:nvPr>
        </p:nvSpPr>
        <p:spPr>
          <a:prstGeom prst="rect">
            <a:avLst/>
          </a:prstGeom>
        </p:spPr>
        <p:txBody>
          <a:bodyPr/>
          <a:lstStyle/>
          <a:p>
            <a:pPr marL="0" indent="0">
              <a:buClrTx/>
              <a:buSzTx/>
              <a:buFontTx/>
              <a:buNone/>
            </a:pPr>
            <a:r>
              <a:t>Kan onze wil, ons plan en die van God dan niet samen gaan?</a:t>
            </a:r>
          </a:p>
          <a:p>
            <a:pPr marL="0" indent="0">
              <a:buClrTx/>
              <a:buSzTx/>
              <a:buFontTx/>
              <a:buNone/>
            </a:pPr>
            <a:r>
              <a:t>Fil 2</a:t>
            </a:r>
          </a:p>
          <a:p>
            <a:pPr marL="0" indent="0">
              <a:buClrTx/>
              <a:buSzTx/>
              <a:buFontTx/>
              <a:buNone/>
            </a:pPr>
            <a:r>
              <a:rPr i="1"/>
              <a:t>effectueert</a:t>
            </a:r>
            <a:r>
              <a:t> je eigen redding met vrees en siddering 13 want God is het, Die in jullie zowel het </a:t>
            </a:r>
            <a:r>
              <a:rPr>
                <a:solidFill>
                  <a:srgbClr val="FFFFFF"/>
                </a:solidFill>
              </a:rPr>
              <a:t>willen</a:t>
            </a:r>
            <a:r>
              <a:t> als het </a:t>
            </a:r>
            <a:r>
              <a:rPr>
                <a:solidFill>
                  <a:srgbClr val="FFFFFF"/>
                </a:solidFill>
              </a:rPr>
              <a:t>werken</a:t>
            </a:r>
            <a:r>
              <a:t> voor Zijn welbehagen bewerkt.</a:t>
            </a:r>
          </a:p>
          <a:p>
            <a:pPr marL="0" indent="0">
              <a:buClrTx/>
              <a:buSzTx/>
              <a:buFontTx/>
              <a:buNone/>
            </a:pPr>
          </a:p>
          <a:p>
            <a:pPr marL="0" indent="0">
              <a:buClrTx/>
              <a:buSzTx/>
              <a:buFontTx/>
              <a:buNone/>
            </a:pPr>
            <a:r>
              <a:t>God werkt juist door ons heen!</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Rom 6"/>
          <p:cNvSpPr txBox="1"/>
          <p:nvPr>
            <p:ph type="body" idx="13"/>
          </p:nvPr>
        </p:nvSpPr>
        <p:spPr>
          <a:prstGeom prst="rect">
            <a:avLst/>
          </a:prstGeom>
        </p:spPr>
        <p:txBody>
          <a:bodyPr/>
          <a:lstStyle/>
          <a:p>
            <a:pPr/>
            <a:r>
              <a:t>Rom 6</a:t>
            </a:r>
          </a:p>
        </p:txBody>
      </p:sp>
      <p:sp>
        <p:nvSpPr>
          <p:cNvPr id="355" name="Reken jezelf"/>
          <p:cNvSpPr txBox="1"/>
          <p:nvPr>
            <p:ph type="title"/>
          </p:nvPr>
        </p:nvSpPr>
        <p:spPr>
          <a:prstGeom prst="rect">
            <a:avLst/>
          </a:prstGeom>
        </p:spPr>
        <p:txBody>
          <a:bodyPr/>
          <a:lstStyle>
            <a:lvl1pPr defTabSz="391414">
              <a:spcBef>
                <a:spcPts val="1800"/>
              </a:spcBef>
              <a:defRPr sz="4020"/>
            </a:lvl1pPr>
          </a:lstStyle>
          <a:p>
            <a:pPr/>
            <a:r>
              <a:t>Reken jezelf</a:t>
            </a:r>
          </a:p>
        </p:txBody>
      </p:sp>
      <p:sp>
        <p:nvSpPr>
          <p:cNvPr id="356" name="Hoofdtekst"/>
          <p:cNvSpPr txBox="1"/>
          <p:nvPr>
            <p:ph type="body" idx="1"/>
          </p:nvPr>
        </p:nvSpPr>
        <p:spPr>
          <a:prstGeom prst="rect">
            <a:avLst/>
          </a:prstGeom>
        </p:spPr>
        <p:txBody>
          <a:bodyPr/>
          <a:lstStyle/>
          <a:p>
            <a:pPr marL="0" indent="0">
              <a:buClrTx/>
              <a:buSzTx/>
              <a:buFontTx/>
              <a:buNone/>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Rom 6"/>
          <p:cNvSpPr txBox="1"/>
          <p:nvPr>
            <p:ph type="body" idx="13"/>
          </p:nvPr>
        </p:nvSpPr>
        <p:spPr>
          <a:prstGeom prst="rect">
            <a:avLst/>
          </a:prstGeom>
        </p:spPr>
        <p:txBody>
          <a:bodyPr/>
          <a:lstStyle/>
          <a:p>
            <a:pPr/>
            <a:r>
              <a:t>Rom 6</a:t>
            </a:r>
          </a:p>
        </p:txBody>
      </p:sp>
      <p:sp>
        <p:nvSpPr>
          <p:cNvPr id="359" name="Reken jezelf"/>
          <p:cNvSpPr txBox="1"/>
          <p:nvPr>
            <p:ph type="title"/>
          </p:nvPr>
        </p:nvSpPr>
        <p:spPr>
          <a:prstGeom prst="rect">
            <a:avLst/>
          </a:prstGeom>
        </p:spPr>
        <p:txBody>
          <a:bodyPr/>
          <a:lstStyle>
            <a:lvl1pPr defTabSz="391414">
              <a:spcBef>
                <a:spcPts val="1800"/>
              </a:spcBef>
              <a:defRPr sz="4020"/>
            </a:lvl1pPr>
          </a:lstStyle>
          <a:p>
            <a:pPr/>
            <a:r>
              <a:t>Reken jezelf</a:t>
            </a:r>
          </a:p>
        </p:txBody>
      </p:sp>
      <p:sp>
        <p:nvSpPr>
          <p:cNvPr id="360" name="11 Rekenen jullie jezelf dus dood voor de zonde, maar levend voor God"/>
          <p:cNvSpPr txBox="1"/>
          <p:nvPr>
            <p:ph type="body" idx="1"/>
          </p:nvPr>
        </p:nvSpPr>
        <p:spPr>
          <a:prstGeom prst="rect">
            <a:avLst/>
          </a:prstGeom>
        </p:spPr>
        <p:txBody>
          <a:bodyPr/>
          <a:lstStyle>
            <a:lvl1pPr marL="0" indent="0">
              <a:buClrTx/>
              <a:buSzTx/>
              <a:buFontTx/>
              <a:buNone/>
            </a:lvl1pPr>
          </a:lstStyle>
          <a:p>
            <a:pPr/>
            <a:r>
              <a:t>11 Rekenen jullie jezelf dus dood voor de zonde, maar levend voor God</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Rom 6"/>
          <p:cNvSpPr txBox="1"/>
          <p:nvPr>
            <p:ph type="body" idx="13"/>
          </p:nvPr>
        </p:nvSpPr>
        <p:spPr>
          <a:prstGeom prst="rect">
            <a:avLst/>
          </a:prstGeom>
        </p:spPr>
        <p:txBody>
          <a:bodyPr/>
          <a:lstStyle/>
          <a:p>
            <a:pPr/>
            <a:r>
              <a:t>Rom 6</a:t>
            </a:r>
          </a:p>
        </p:txBody>
      </p:sp>
      <p:sp>
        <p:nvSpPr>
          <p:cNvPr id="363" name="Reken jezelf"/>
          <p:cNvSpPr txBox="1"/>
          <p:nvPr>
            <p:ph type="title"/>
          </p:nvPr>
        </p:nvSpPr>
        <p:spPr>
          <a:prstGeom prst="rect">
            <a:avLst/>
          </a:prstGeom>
        </p:spPr>
        <p:txBody>
          <a:bodyPr/>
          <a:lstStyle>
            <a:lvl1pPr defTabSz="391414">
              <a:spcBef>
                <a:spcPts val="1800"/>
              </a:spcBef>
              <a:defRPr sz="4020"/>
            </a:lvl1pPr>
          </a:lstStyle>
          <a:p>
            <a:pPr/>
            <a:r>
              <a:t>Reken jezelf</a:t>
            </a:r>
          </a:p>
        </p:txBody>
      </p:sp>
      <p:sp>
        <p:nvSpPr>
          <p:cNvPr id="364" name="11 Rekenen jullie jezelf dus dood voor de zonde, maar levend voor God…"/>
          <p:cNvSpPr txBox="1"/>
          <p:nvPr>
            <p:ph type="body" idx="1"/>
          </p:nvPr>
        </p:nvSpPr>
        <p:spPr>
          <a:prstGeom prst="rect">
            <a:avLst/>
          </a:prstGeom>
        </p:spPr>
        <p:txBody>
          <a:bodyPr/>
          <a:lstStyle/>
          <a:p>
            <a:pPr marL="0" indent="0">
              <a:buClrTx/>
              <a:buSzTx/>
              <a:buFontTx/>
              <a:buNone/>
            </a:pPr>
            <a:r>
              <a:t>11 Rekenen jullie jezelf dus dood voor de zonde, maar levend voor God</a:t>
            </a:r>
          </a:p>
          <a:p>
            <a:pPr>
              <a:buChar char="•"/>
            </a:pPr>
            <a:r>
              <a:t>Het is een bewustwordingsproces -&gt; hoe meer je beseft wat God gedaan heeft, hoe meer het je veranderd, hoe minder je met je 'oude leven' bezig bent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vorige keer"/>
          <p:cNvSpPr txBox="1"/>
          <p:nvPr>
            <p:ph type="body" idx="13"/>
          </p:nvPr>
        </p:nvSpPr>
        <p:spPr>
          <a:prstGeom prst="rect">
            <a:avLst/>
          </a:prstGeom>
        </p:spPr>
        <p:txBody>
          <a:bodyPr/>
          <a:lstStyle/>
          <a:p>
            <a:pPr/>
            <a:r>
              <a:t>vorige keer</a:t>
            </a:r>
          </a:p>
        </p:txBody>
      </p:sp>
      <p:sp>
        <p:nvSpPr>
          <p:cNvPr id="194" name="Willen en werken"/>
          <p:cNvSpPr txBox="1"/>
          <p:nvPr>
            <p:ph type="title"/>
          </p:nvPr>
        </p:nvSpPr>
        <p:spPr>
          <a:prstGeom prst="rect">
            <a:avLst/>
          </a:prstGeom>
        </p:spPr>
        <p:txBody>
          <a:bodyPr/>
          <a:lstStyle>
            <a:lvl1pPr defTabSz="391414">
              <a:spcBef>
                <a:spcPts val="1800"/>
              </a:spcBef>
              <a:defRPr sz="4020"/>
            </a:lvl1pPr>
          </a:lstStyle>
          <a:p>
            <a:pPr/>
            <a:r>
              <a:t>Willen en werken</a:t>
            </a:r>
          </a:p>
        </p:txBody>
      </p:sp>
      <p:sp>
        <p:nvSpPr>
          <p:cNvPr id="195" name="God veranderd onze blik, zodat we het goede willen doen en geeft ons de kracht dat ook te doen…"/>
          <p:cNvSpPr txBox="1"/>
          <p:nvPr>
            <p:ph type="body" idx="1"/>
          </p:nvPr>
        </p:nvSpPr>
        <p:spPr>
          <a:prstGeom prst="rect">
            <a:avLst/>
          </a:prstGeom>
        </p:spPr>
        <p:txBody>
          <a:bodyPr/>
          <a:lstStyle/>
          <a:p>
            <a:pPr>
              <a:buChar char="•"/>
            </a:pPr>
            <a:r>
              <a:t>God veranderd onze blik, zodat we het goede willen doen en geeft ons de kracht dat ook te doen</a:t>
            </a:r>
          </a:p>
          <a:p>
            <a:pPr>
              <a:buChar char="•"/>
            </a:pPr>
            <a:r>
              <a:t>Niet om gered te worden, maar om onze redding effectief te maken, het uit te laten werken in de praktijk</a:t>
            </a:r>
          </a:p>
          <a:p>
            <a:pPr>
              <a:buChar char="•"/>
            </a:pPr>
            <a:r>
              <a:t>We mogen tot opbouw van elkaar zijn en Zijn liefde doorgeven om ons heen</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Rom 6"/>
          <p:cNvSpPr txBox="1"/>
          <p:nvPr>
            <p:ph type="body" idx="13"/>
          </p:nvPr>
        </p:nvSpPr>
        <p:spPr>
          <a:prstGeom prst="rect">
            <a:avLst/>
          </a:prstGeom>
        </p:spPr>
        <p:txBody>
          <a:bodyPr/>
          <a:lstStyle/>
          <a:p>
            <a:pPr/>
            <a:r>
              <a:t>Rom 6</a:t>
            </a:r>
          </a:p>
        </p:txBody>
      </p:sp>
      <p:sp>
        <p:nvSpPr>
          <p:cNvPr id="367" name="Reken jezelf"/>
          <p:cNvSpPr txBox="1"/>
          <p:nvPr>
            <p:ph type="title"/>
          </p:nvPr>
        </p:nvSpPr>
        <p:spPr>
          <a:prstGeom prst="rect">
            <a:avLst/>
          </a:prstGeom>
        </p:spPr>
        <p:txBody>
          <a:bodyPr/>
          <a:lstStyle>
            <a:lvl1pPr defTabSz="391414">
              <a:spcBef>
                <a:spcPts val="1800"/>
              </a:spcBef>
              <a:defRPr sz="4020"/>
            </a:lvl1pPr>
          </a:lstStyle>
          <a:p>
            <a:pPr/>
            <a:r>
              <a:t>Reken jezelf</a:t>
            </a:r>
          </a:p>
        </p:txBody>
      </p:sp>
      <p:sp>
        <p:nvSpPr>
          <p:cNvPr id="368" name="11 Rekenen jullie jezelf dus dood voor de zonde, maar levend voor God…"/>
          <p:cNvSpPr txBox="1"/>
          <p:nvPr>
            <p:ph type="body" idx="1"/>
          </p:nvPr>
        </p:nvSpPr>
        <p:spPr>
          <a:prstGeom prst="rect">
            <a:avLst/>
          </a:prstGeom>
        </p:spPr>
        <p:txBody>
          <a:bodyPr/>
          <a:lstStyle/>
          <a:p>
            <a:pPr marL="0" indent="0">
              <a:buClrTx/>
              <a:buSzTx/>
              <a:buFontTx/>
              <a:buNone/>
            </a:pPr>
            <a:r>
              <a:t>11 Rekenen jullie jezelf dus dood voor de zonde, maar levend voor God</a:t>
            </a:r>
          </a:p>
          <a:p>
            <a:pPr>
              <a:buChar char="•"/>
            </a:pPr>
            <a:r>
              <a:t>Het is een bewustwordingsproces -&gt; hoe meer je beseft wat God gedaan heeft, hoe meer het je veranderd, hoe minder je met je 'oude leven' bezig bent</a:t>
            </a:r>
          </a:p>
          <a:p>
            <a:pPr>
              <a:buChar char="•"/>
            </a:pPr>
            <a:r>
              <a:t>God bewerkt het werken en willen in ons, laat het als een vrucht door de geest groeien. Zelf het bewust worden geeft hij: bid daarvoor!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vorige keer"/>
          <p:cNvSpPr txBox="1"/>
          <p:nvPr>
            <p:ph type="body" idx="13"/>
          </p:nvPr>
        </p:nvSpPr>
        <p:spPr>
          <a:prstGeom prst="rect">
            <a:avLst/>
          </a:prstGeom>
        </p:spPr>
        <p:txBody>
          <a:bodyPr/>
          <a:lstStyle/>
          <a:p>
            <a:pPr/>
            <a:r>
              <a:t>vorige keer</a:t>
            </a:r>
          </a:p>
        </p:txBody>
      </p:sp>
      <p:sp>
        <p:nvSpPr>
          <p:cNvPr id="198" name="Willen en werken"/>
          <p:cNvSpPr txBox="1"/>
          <p:nvPr>
            <p:ph type="title"/>
          </p:nvPr>
        </p:nvSpPr>
        <p:spPr>
          <a:prstGeom prst="rect">
            <a:avLst/>
          </a:prstGeom>
        </p:spPr>
        <p:txBody>
          <a:bodyPr/>
          <a:lstStyle>
            <a:lvl1pPr defTabSz="391414">
              <a:spcBef>
                <a:spcPts val="1800"/>
              </a:spcBef>
              <a:defRPr sz="4020"/>
            </a:lvl1pPr>
          </a:lstStyle>
          <a:p>
            <a:pPr/>
            <a:r>
              <a:t>Willen en werken</a:t>
            </a:r>
          </a:p>
        </p:txBody>
      </p:sp>
      <p:sp>
        <p:nvSpPr>
          <p:cNvPr id="199" name="Maar:…"/>
          <p:cNvSpPr txBox="1"/>
          <p:nvPr>
            <p:ph type="body" idx="1"/>
          </p:nvPr>
        </p:nvSpPr>
        <p:spPr>
          <a:prstGeom prst="rect">
            <a:avLst/>
          </a:prstGeom>
        </p:spPr>
        <p:txBody>
          <a:bodyPr/>
          <a:lstStyle/>
          <a:p>
            <a:pPr marL="0" indent="0">
              <a:buClrTx/>
              <a:buSzTx/>
              <a:buFontTx/>
              <a:buNone/>
            </a:pPr>
            <a:r>
              <a:t>Maar: </a:t>
            </a:r>
          </a:p>
          <a:p>
            <a:pPr>
              <a:buChar char="•"/>
            </a:pPr>
            <a:r>
              <a:t>Hoe zit het met onze eigen verlangens, ons eigen willen, ons eigen drukke leven? Hoe ver gaat het?</a:t>
            </a:r>
          </a:p>
          <a:p>
            <a:pPr>
              <a:buChar char="•"/>
            </a:pPr>
            <a:r>
              <a:t>We zijn dood voor de zonde maar worstelen nog steeds met verleiding?</a:t>
            </a:r>
          </a:p>
          <a:p>
            <a:pPr>
              <a:buChar char="•"/>
            </a:pPr>
            <a:r>
              <a:t>Ik weet wel wat tot opbouw voor die ander is, maar hij is het er niet mee eens. Wat dan?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Rom 6"/>
          <p:cNvSpPr txBox="1"/>
          <p:nvPr>
            <p:ph type="body" idx="13"/>
          </p:nvPr>
        </p:nvSpPr>
        <p:spPr>
          <a:prstGeom prst="rect">
            <a:avLst/>
          </a:prstGeom>
        </p:spPr>
        <p:txBody>
          <a:bodyPr/>
          <a:lstStyle/>
          <a:p>
            <a:pPr/>
            <a:r>
              <a:t>Rom 6</a:t>
            </a:r>
          </a:p>
        </p:txBody>
      </p:sp>
      <p:sp>
        <p:nvSpPr>
          <p:cNvPr id="202" name="Vandaag"/>
          <p:cNvSpPr txBox="1"/>
          <p:nvPr>
            <p:ph type="title"/>
          </p:nvPr>
        </p:nvSpPr>
        <p:spPr>
          <a:prstGeom prst="rect">
            <a:avLst/>
          </a:prstGeom>
        </p:spPr>
        <p:txBody>
          <a:bodyPr/>
          <a:lstStyle>
            <a:lvl1pPr defTabSz="391414">
              <a:spcBef>
                <a:spcPts val="1800"/>
              </a:spcBef>
              <a:defRPr sz="4020"/>
            </a:lvl1pPr>
          </a:lstStyle>
          <a:p>
            <a:pPr/>
            <a:r>
              <a:t>Vandaag</a:t>
            </a:r>
          </a:p>
        </p:txBody>
      </p:sp>
      <p:sp>
        <p:nvSpPr>
          <p:cNvPr id="203" name="Wat betekent het dat we sterven voor de zonde?…"/>
          <p:cNvSpPr txBox="1"/>
          <p:nvPr>
            <p:ph type="body" idx="1"/>
          </p:nvPr>
        </p:nvSpPr>
        <p:spPr>
          <a:prstGeom prst="rect">
            <a:avLst/>
          </a:prstGeom>
        </p:spPr>
        <p:txBody>
          <a:bodyPr/>
          <a:lstStyle/>
          <a:p>
            <a:pPr>
              <a:buChar char="•"/>
            </a:pPr>
            <a:r>
              <a:t>Wat betekent het dat we sterven voor de zonde?</a:t>
            </a:r>
          </a:p>
          <a:p>
            <a:pPr lvl="1">
              <a:buChar char="‣"/>
            </a:pPr>
            <a:r>
              <a:t>Hoe ver gaat het? Wat teksten uit Gal</a:t>
            </a:r>
          </a:p>
          <a:p>
            <a:pPr>
              <a:buChar char="•"/>
            </a:pPr>
            <a:r>
              <a:t>Wat betekent dat we leven voor God?</a:t>
            </a:r>
          </a:p>
          <a:p>
            <a:pPr lvl="1">
              <a:buChar char="‣"/>
            </a:pPr>
            <a:r>
              <a:t>Hoe ver gaat het? Wat voorbeelden uit Fil</a:t>
            </a:r>
          </a:p>
          <a:p>
            <a:pPr>
              <a:buChar char="•"/>
            </a:pPr>
            <a:r>
              <a:t>Reken jezelf</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Rom 6"/>
          <p:cNvSpPr txBox="1"/>
          <p:nvPr>
            <p:ph type="body" idx="13"/>
          </p:nvPr>
        </p:nvSpPr>
        <p:spPr>
          <a:prstGeom prst="rect">
            <a:avLst/>
          </a:prstGeom>
        </p:spPr>
        <p:txBody>
          <a:bodyPr/>
          <a:lstStyle/>
          <a:p>
            <a:pPr/>
            <a:r>
              <a:t>Rom 6</a:t>
            </a:r>
          </a:p>
        </p:txBody>
      </p:sp>
      <p:sp>
        <p:nvSpPr>
          <p:cNvPr id="206"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07" name="Hoofdtekst"/>
          <p:cNvSpPr txBox="1"/>
          <p:nvPr>
            <p:ph type="body" idx="1"/>
          </p:nvPr>
        </p:nvSpPr>
        <p:spPr>
          <a:prstGeom prst="rect">
            <a:avLst/>
          </a:prstGeom>
        </p:spPr>
        <p:txBody>
          <a:bodyPr/>
          <a:lstStyle/>
          <a:p>
            <a:pPr marL="0" indent="0">
              <a:buClrTx/>
              <a:buSzTx/>
              <a:buFontTx/>
              <a:buNone/>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Rom 6"/>
          <p:cNvSpPr txBox="1"/>
          <p:nvPr>
            <p:ph type="body" idx="13"/>
          </p:nvPr>
        </p:nvSpPr>
        <p:spPr>
          <a:prstGeom prst="rect">
            <a:avLst/>
          </a:prstGeom>
        </p:spPr>
        <p:txBody>
          <a:bodyPr/>
          <a:lstStyle/>
          <a:p>
            <a:pPr/>
            <a:r>
              <a:t>Rom 6</a:t>
            </a:r>
          </a:p>
        </p:txBody>
      </p:sp>
      <p:sp>
        <p:nvSpPr>
          <p:cNvPr id="210" name="Sterven aan de zonde"/>
          <p:cNvSpPr txBox="1"/>
          <p:nvPr>
            <p:ph type="title"/>
          </p:nvPr>
        </p:nvSpPr>
        <p:spPr>
          <a:prstGeom prst="rect">
            <a:avLst/>
          </a:prstGeom>
        </p:spPr>
        <p:txBody>
          <a:bodyPr/>
          <a:lstStyle>
            <a:lvl1pPr defTabSz="391414">
              <a:spcBef>
                <a:spcPts val="1800"/>
              </a:spcBef>
              <a:defRPr sz="4020"/>
            </a:lvl1pPr>
          </a:lstStyle>
          <a:p>
            <a:pPr/>
            <a:r>
              <a:t>Sterven aan de zonde</a:t>
            </a:r>
          </a:p>
        </p:txBody>
      </p:sp>
      <p:sp>
        <p:nvSpPr>
          <p:cNvPr id="211" name="10 Hij is gestorven om een einde te maken aan de zonde, voor eens en altijd ... 11 Zo moet u ook uzelf zien: dood voor de zonde ..."/>
          <p:cNvSpPr txBox="1"/>
          <p:nvPr>
            <p:ph type="body" idx="1"/>
          </p:nvPr>
        </p:nvSpPr>
        <p:spPr>
          <a:prstGeom prst="rect">
            <a:avLst/>
          </a:prstGeom>
        </p:spPr>
        <p:txBody>
          <a:bodyPr/>
          <a:lstStyle>
            <a:lvl1pPr marL="0" indent="0">
              <a:buClrTx/>
              <a:buSzTx/>
              <a:buFontTx/>
              <a:buNone/>
            </a:lvl1pPr>
          </a:lstStyle>
          <a:p>
            <a:pPr/>
            <a:r>
              <a:t>10 Hij is gestorven om een einde te maken aan de zonde, voor eens en altijd ... 11 Zo moet u ook uzelf zien: dood voor de zonde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