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228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457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685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9144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11430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13716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16002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182880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p:nvPr>
            <p:ph type="sldImg"/>
          </p:nvPr>
        </p:nvSpPr>
        <p:spPr>
          <a:xfrm>
            <a:off x="1143000" y="685800"/>
            <a:ext cx="4572000" cy="3429000"/>
          </a:xfrm>
          <a:prstGeom prst="rect">
            <a:avLst/>
          </a:prstGeom>
        </p:spPr>
        <p:txBody>
          <a:bodyPr/>
          <a:lstStyle/>
          <a:p>
            <a:pPr/>
          </a:p>
        </p:txBody>
      </p:sp>
      <p:sp>
        <p:nvSpPr>
          <p:cNvPr id="174" name="Shape 17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solidFill>
          <a:srgbClr val="222222"/>
        </a:solidFill>
      </p:bgPr>
    </p:bg>
    <p:spTree>
      <p:nvGrpSpPr>
        <p:cNvPr id="1" name=""/>
        <p:cNvGrpSpPr/>
        <p:nvPr/>
      </p:nvGrpSpPr>
      <p:grpSpPr>
        <a:xfrm>
          <a:off x="0" y="0"/>
          <a:ext cx="0" cy="0"/>
          <a:chOff x="0" y="0"/>
          <a:chExt cx="0" cy="0"/>
        </a:xfrm>
      </p:grpSpPr>
      <p:sp>
        <p:nvSpPr>
          <p:cNvPr id="12" name="Shape 12"/>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3" name="Shape 13"/>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14" name="Shape 14"/>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15" name="Shape 15"/>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222222"/>
        </a:solidFill>
      </p:bgPr>
    </p:bg>
    <p:spTree>
      <p:nvGrpSpPr>
        <p:cNvPr id="1" name=""/>
        <p:cNvGrpSpPr/>
        <p:nvPr/>
      </p:nvGrpSpPr>
      <p:grpSpPr>
        <a:xfrm>
          <a:off x="0" y="0"/>
          <a:ext cx="0" cy="0"/>
          <a:chOff x="0" y="0"/>
          <a:chExt cx="0" cy="0"/>
        </a:xfrm>
      </p:grpSpPr>
      <p:sp>
        <p:nvSpPr>
          <p:cNvPr id="102" name="Shape 102"/>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03" name="Shape 10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solidFill>
          <a:srgbClr val="222222"/>
        </a:solidFill>
      </p:bgPr>
    </p:bg>
    <p:spTree>
      <p:nvGrpSpPr>
        <p:cNvPr id="1" name=""/>
        <p:cNvGrpSpPr/>
        <p:nvPr/>
      </p:nvGrpSpPr>
      <p:grpSpPr>
        <a:xfrm>
          <a:off x="0" y="0"/>
          <a:ext cx="0" cy="0"/>
          <a:chOff x="0" y="0"/>
          <a:chExt cx="0" cy="0"/>
        </a:xfrm>
      </p:grpSpPr>
      <p:sp>
        <p:nvSpPr>
          <p:cNvPr id="111" name="Shape 111"/>
          <p:cNvSpPr/>
          <p:nvPr>
            <p:ph type="pic" sz="half" idx="13"/>
          </p:nvPr>
        </p:nvSpPr>
        <p:spPr>
          <a:xfrm>
            <a:off x="6503154" y="0"/>
            <a:ext cx="6502401" cy="4864100"/>
          </a:xfrm>
          <a:prstGeom prst="rect">
            <a:avLst/>
          </a:prstGeom>
        </p:spPr>
        <p:txBody>
          <a:bodyPr lIns="91439" tIns="45719" rIns="91439" bIns="45719">
            <a:noAutofit/>
          </a:bodyPr>
          <a:lstStyle/>
          <a:p>
            <a:pPr/>
          </a:p>
        </p:txBody>
      </p:sp>
      <p:sp>
        <p:nvSpPr>
          <p:cNvPr id="112" name="Shape 112"/>
          <p:cNvSpPr/>
          <p:nvPr>
            <p:ph type="pic" sz="half" idx="14"/>
          </p:nvPr>
        </p:nvSpPr>
        <p:spPr>
          <a:xfrm>
            <a:off x="6502400" y="4902200"/>
            <a:ext cx="6502400" cy="4864100"/>
          </a:xfrm>
          <a:prstGeom prst="rect">
            <a:avLst/>
          </a:prstGeom>
        </p:spPr>
        <p:txBody>
          <a:bodyPr lIns="91439" tIns="45719" rIns="91439" bIns="45719">
            <a:noAutofit/>
          </a:bodyPr>
          <a:lstStyle/>
          <a:p>
            <a:pPr/>
          </a:p>
        </p:txBody>
      </p:sp>
      <p:sp>
        <p:nvSpPr>
          <p:cNvPr id="113" name="Shape 113"/>
          <p:cNvSpPr/>
          <p:nvPr>
            <p:ph type="pic" idx="15"/>
          </p:nvPr>
        </p:nvSpPr>
        <p:spPr>
          <a:xfrm>
            <a:off x="0" y="0"/>
            <a:ext cx="6468534" cy="9753600"/>
          </a:xfrm>
          <a:prstGeom prst="rect">
            <a:avLst/>
          </a:prstGeom>
        </p:spPr>
        <p:txBody>
          <a:bodyPr lIns="91439" tIns="45719" rIns="91439" bIns="45719">
            <a:noAutofit/>
          </a:bodyPr>
          <a:lstStyle/>
          <a:p>
            <a:pPr/>
          </a:p>
        </p:txBody>
      </p:sp>
      <p:sp>
        <p:nvSpPr>
          <p:cNvPr id="114" name="Shape 1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solidFill>
          <a:srgbClr val="222222"/>
        </a:solidFill>
      </p:bgPr>
    </p:bg>
    <p:spTree>
      <p:nvGrpSpPr>
        <p:cNvPr id="1" name=""/>
        <p:cNvGrpSpPr/>
        <p:nvPr/>
      </p:nvGrpSpPr>
      <p:grpSpPr>
        <a:xfrm>
          <a:off x="0" y="0"/>
          <a:ext cx="0" cy="0"/>
          <a:chOff x="0" y="0"/>
          <a:chExt cx="0" cy="0"/>
        </a:xfrm>
      </p:grpSpPr>
      <p:sp>
        <p:nvSpPr>
          <p:cNvPr id="121" name="Shape 121"/>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22" name="Shape 122"/>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23" name="Shape 123"/>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pPr/>
            <a:r>
              <a:t>Johnny Appleseed</a:t>
            </a:r>
          </a:p>
        </p:txBody>
      </p:sp>
      <p:sp>
        <p:nvSpPr>
          <p:cNvPr id="124" name="Shape 124"/>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25" name="Shape 1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Quote Alt">
    <p:bg>
      <p:bgPr>
        <a:solidFill>
          <a:schemeClr val="accent1"/>
        </a:solidFill>
      </p:bgPr>
    </p:bg>
    <p:spTree>
      <p:nvGrpSpPr>
        <p:cNvPr id="1" name=""/>
        <p:cNvGrpSpPr/>
        <p:nvPr/>
      </p:nvGrpSpPr>
      <p:grpSpPr>
        <a:xfrm>
          <a:off x="0" y="0"/>
          <a:ext cx="0" cy="0"/>
          <a:chOff x="0" y="0"/>
          <a:chExt cx="0" cy="0"/>
        </a:xfrm>
      </p:grpSpPr>
      <p:sp>
        <p:nvSpPr>
          <p:cNvPr id="132" name="Shape 132"/>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33" name="Shape 133"/>
          <p:cNvSpPr/>
          <p:nvPr>
            <p:ph type="pic" idx="14"/>
          </p:nvPr>
        </p:nvSpPr>
        <p:spPr>
          <a:xfrm>
            <a:off x="0" y="0"/>
            <a:ext cx="5486400" cy="9753600"/>
          </a:xfrm>
          <a:prstGeom prst="rect">
            <a:avLst/>
          </a:prstGeom>
        </p:spPr>
        <p:txBody>
          <a:bodyPr lIns="91439" tIns="45719" rIns="91439" bIns="45719">
            <a:noAutofit/>
          </a:bodyPr>
          <a:lstStyle/>
          <a:p>
            <a:pPr/>
          </a:p>
        </p:txBody>
      </p:sp>
      <p:sp>
        <p:nvSpPr>
          <p:cNvPr id="134" name="Shape 134"/>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pPr/>
            <a:r>
              <a:t>Johnny Appleseed</a:t>
            </a:r>
          </a:p>
        </p:txBody>
      </p:sp>
      <p:sp>
        <p:nvSpPr>
          <p:cNvPr id="135" name="Shape 1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solidFill>
          <a:srgbClr val="222222"/>
        </a:solidFill>
      </p:bgPr>
    </p:bg>
    <p:spTree>
      <p:nvGrpSpPr>
        <p:cNvPr id="1" name=""/>
        <p:cNvGrpSpPr/>
        <p:nvPr/>
      </p:nvGrpSpPr>
      <p:grpSpPr>
        <a:xfrm>
          <a:off x="0" y="0"/>
          <a:ext cx="0" cy="0"/>
          <a:chOff x="0" y="0"/>
          <a:chExt cx="0" cy="0"/>
        </a:xfrm>
      </p:grpSpPr>
      <p:sp>
        <p:nvSpPr>
          <p:cNvPr id="142" name="Shape 142"/>
          <p:cNvSpPr/>
          <p:nvPr>
            <p:ph type="pic" idx="13"/>
          </p:nvPr>
        </p:nvSpPr>
        <p:spPr>
          <a:xfrm>
            <a:off x="0" y="0"/>
            <a:ext cx="13004800" cy="9753600"/>
          </a:xfrm>
          <a:prstGeom prst="rect">
            <a:avLst/>
          </a:prstGeom>
        </p:spPr>
        <p:txBody>
          <a:bodyPr lIns="91439" tIns="45719" rIns="91439" bIns="45719">
            <a:noAutofit/>
          </a:bodyPr>
          <a:lstStyle/>
          <a:p>
            <a:pPr/>
          </a:p>
        </p:txBody>
      </p:sp>
      <p:sp>
        <p:nvSpPr>
          <p:cNvPr id="143" name="Shape 1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222222"/>
        </a:solidFill>
      </p:bgPr>
    </p:bg>
    <p:spTree>
      <p:nvGrpSpPr>
        <p:cNvPr id="1" name=""/>
        <p:cNvGrpSpPr/>
        <p:nvPr/>
      </p:nvGrpSpPr>
      <p:grpSpPr>
        <a:xfrm>
          <a:off x="0" y="0"/>
          <a:ext cx="0" cy="0"/>
          <a:chOff x="0" y="0"/>
          <a:chExt cx="0" cy="0"/>
        </a:xfrm>
      </p:grpSpPr>
      <p:sp>
        <p:nvSpPr>
          <p:cNvPr id="150" name="Shape 1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Blank Alt">
    <p:spTree>
      <p:nvGrpSpPr>
        <p:cNvPr id="1" name=""/>
        <p:cNvGrpSpPr/>
        <p:nvPr/>
      </p:nvGrpSpPr>
      <p:grpSpPr>
        <a:xfrm>
          <a:off x="0" y="0"/>
          <a:ext cx="0" cy="0"/>
          <a:chOff x="0" y="0"/>
          <a:chExt cx="0" cy="0"/>
        </a:xfrm>
      </p:grpSpPr>
      <p:sp>
        <p:nvSpPr>
          <p:cNvPr id="157" name="Shape 1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el en subtitel">
    <p:bg>
      <p:bgPr>
        <a:solidFill>
          <a:srgbClr val="222222"/>
        </a:solidFill>
      </p:bgPr>
    </p:bg>
    <p:spTree>
      <p:nvGrpSpPr>
        <p:cNvPr id="1" name=""/>
        <p:cNvGrpSpPr/>
        <p:nvPr/>
      </p:nvGrpSpPr>
      <p:grpSpPr>
        <a:xfrm>
          <a:off x="0" y="0"/>
          <a:ext cx="0" cy="0"/>
          <a:chOff x="0" y="0"/>
          <a:chExt cx="0" cy="0"/>
        </a:xfrm>
      </p:grpSpPr>
      <p:sp>
        <p:nvSpPr>
          <p:cNvPr id="164" name="Shape 164"/>
          <p:cNvSpPr/>
          <p:nvPr/>
        </p:nvSpPr>
        <p:spPr>
          <a:xfrm flipV="1">
            <a:off x="406399" y="2902937"/>
            <a:ext cx="12192001"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65" name="Shape 165"/>
          <p:cNvSpPr/>
          <p:nvPr>
            <p:ph type="title"/>
          </p:nvPr>
        </p:nvSpPr>
        <p:spPr>
          <a:xfrm>
            <a:off x="406400" y="1080487"/>
            <a:ext cx="12192000" cy="2705101"/>
          </a:xfrm>
          <a:prstGeom prst="rect">
            <a:avLst/>
          </a:prstGeom>
        </p:spPr>
        <p:txBody>
          <a:bodyPr/>
          <a:lstStyle>
            <a:lvl1pPr>
              <a:lnSpc>
                <a:spcPct val="100000"/>
              </a:lnSpc>
              <a:defRPr cap="none" sz="7400">
                <a:latin typeface="Avenir Next Medium"/>
                <a:ea typeface="Avenir Next Medium"/>
                <a:cs typeface="Avenir Next Medium"/>
                <a:sym typeface="Avenir Next Medium"/>
              </a:defRPr>
            </a:lvl1pPr>
          </a:lstStyle>
          <a:p>
            <a:pPr/>
            <a:r>
              <a:t>Title Text</a:t>
            </a:r>
          </a:p>
        </p:txBody>
      </p:sp>
      <p:sp>
        <p:nvSpPr>
          <p:cNvPr id="166" name="Shape 166"/>
          <p:cNvSpPr/>
          <p:nvPr>
            <p:ph type="body" idx="1"/>
          </p:nvPr>
        </p:nvSpPr>
        <p:spPr>
          <a:xfrm>
            <a:off x="406400" y="3105432"/>
            <a:ext cx="12192000" cy="4679668"/>
          </a:xfrm>
          <a:prstGeom prst="rect">
            <a:avLst/>
          </a:prstGeom>
        </p:spPr>
        <p:txBody>
          <a:bodyPr/>
          <a:lstStyle>
            <a:lvl1pPr marL="0" indent="0">
              <a:buClrTx/>
              <a:buSzTx/>
              <a:buFontTx/>
              <a:buNone/>
              <a:defRPr>
                <a:solidFill>
                  <a:srgbClr val="A6AAA9"/>
                </a:solidFill>
              </a:defRPr>
            </a:lvl1pPr>
            <a:lvl2pPr marL="0" indent="228600">
              <a:buClrTx/>
              <a:buSzTx/>
              <a:buFontTx/>
              <a:buNone/>
              <a:defRPr>
                <a:solidFill>
                  <a:srgbClr val="A6AAA9"/>
                </a:solidFill>
              </a:defRPr>
            </a:lvl2pPr>
            <a:lvl3pPr marL="0" indent="457200">
              <a:buClrTx/>
              <a:buSzTx/>
              <a:buFontTx/>
              <a:buNone/>
              <a:defRPr>
                <a:solidFill>
                  <a:srgbClr val="A6AAA9"/>
                </a:solidFill>
              </a:defRPr>
            </a:lvl3pPr>
            <a:lvl4pPr marL="0" indent="685800">
              <a:buClrTx/>
              <a:buSzTx/>
              <a:buFontTx/>
              <a:buNone/>
              <a:defRPr>
                <a:solidFill>
                  <a:srgbClr val="A6AAA9"/>
                </a:solidFill>
              </a:defRPr>
            </a:lvl4pPr>
            <a:lvl5pPr marL="0" indent="914400">
              <a:buClrTx/>
              <a:buSzTx/>
              <a:buFontTx/>
              <a:buNone/>
              <a:defRPr>
                <a:solidFill>
                  <a:srgbClr val="A6AAA9"/>
                </a:solidFill>
              </a:defRPr>
            </a:lvl5pPr>
          </a:lstStyle>
          <a:p>
            <a:pPr/>
            <a:r>
              <a:t>Body Level One</a:t>
            </a:r>
          </a:p>
          <a:p>
            <a:pPr lvl="1"/>
            <a:r>
              <a:t>Body Level Two</a:t>
            </a:r>
          </a:p>
          <a:p>
            <a:pPr lvl="2"/>
            <a:r>
              <a:t>Body Level Three</a:t>
            </a:r>
          </a:p>
          <a:p>
            <a:pPr lvl="3"/>
            <a:r>
              <a:t>Body Level Four</a:t>
            </a:r>
          </a:p>
          <a:p>
            <a:pPr lvl="4"/>
            <a:r>
              <a:t>Body Level Five</a:t>
            </a:r>
          </a:p>
        </p:txBody>
      </p:sp>
      <p:sp>
        <p:nvSpPr>
          <p:cNvPr id="167" name="Shape 167"/>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solidFill>
          <a:srgbClr val="222222"/>
        </a:solidFill>
      </p:bgPr>
    </p:bg>
    <p:spTree>
      <p:nvGrpSpPr>
        <p:cNvPr id="1" name=""/>
        <p:cNvGrpSpPr/>
        <p:nvPr/>
      </p:nvGrpSpPr>
      <p:grpSpPr>
        <a:xfrm>
          <a:off x="0" y="0"/>
          <a:ext cx="0" cy="0"/>
          <a:chOff x="0" y="0"/>
          <a:chExt cx="0" cy="0"/>
        </a:xfrm>
      </p:grpSpPr>
      <p:sp>
        <p:nvSpPr>
          <p:cNvPr id="22" name="Shape 22"/>
          <p:cNvSpPr/>
          <p:nvPr>
            <p:ph type="pic" idx="13"/>
          </p:nvPr>
        </p:nvSpPr>
        <p:spPr>
          <a:xfrm>
            <a:off x="0" y="0"/>
            <a:ext cx="13004800" cy="9753600"/>
          </a:xfrm>
          <a:prstGeom prst="rect">
            <a:avLst/>
          </a:prstGeom>
        </p:spPr>
        <p:txBody>
          <a:bodyPr lIns="91439" tIns="45719" rIns="91439" bIns="45719">
            <a:noAutofit/>
          </a:bodyPr>
          <a:lstStyle/>
          <a:p>
            <a:pPr/>
          </a:p>
        </p:txBody>
      </p:sp>
      <p:sp>
        <p:nvSpPr>
          <p:cNvPr id="23" name="Shape 23"/>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4" name="Shape 24"/>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25" name="Shape 25"/>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26" name="Shape 26"/>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Alt">
    <p:spTree>
      <p:nvGrpSpPr>
        <p:cNvPr id="1" name=""/>
        <p:cNvGrpSpPr/>
        <p:nvPr/>
      </p:nvGrpSpPr>
      <p:grpSpPr>
        <a:xfrm>
          <a:off x="0" y="0"/>
          <a:ext cx="0" cy="0"/>
          <a:chOff x="0" y="0"/>
          <a:chExt cx="0" cy="0"/>
        </a:xfrm>
      </p:grpSpPr>
      <p:sp>
        <p:nvSpPr>
          <p:cNvPr id="33" name="Shape 33"/>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4" name="Shape 34"/>
          <p:cNvSpPr/>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35" name="Shape 35"/>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xfrm>
            <a:off x="12161859" y="4191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solidFill>
          <a:srgbClr val="222222"/>
        </a:solidFill>
      </p:bgPr>
    </p:bg>
    <p:spTree>
      <p:nvGrpSpPr>
        <p:cNvPr id="1" name=""/>
        <p:cNvGrpSpPr/>
        <p:nvPr/>
      </p:nvGrpSpPr>
      <p:grpSpPr>
        <a:xfrm>
          <a:off x="0" y="0"/>
          <a:ext cx="0" cy="0"/>
          <a:chOff x="0" y="0"/>
          <a:chExt cx="0" cy="0"/>
        </a:xfrm>
      </p:grpSpPr>
      <p:sp>
        <p:nvSpPr>
          <p:cNvPr id="43" name="Shape 43"/>
          <p:cNvSpPr/>
          <p:nvPr>
            <p:ph type="title"/>
          </p:nvPr>
        </p:nvSpPr>
        <p:spPr>
          <a:xfrm>
            <a:off x="406400" y="4038600"/>
            <a:ext cx="12192000" cy="4521200"/>
          </a:xfrm>
          <a:prstGeom prst="rect">
            <a:avLst/>
          </a:prstGeom>
        </p:spPr>
        <p:txBody>
          <a:bodyPr/>
          <a:lstStyle>
            <a:lvl1pPr>
              <a:spcBef>
                <a:spcPts val="0"/>
              </a:spcBef>
              <a:defRPr sz="17000"/>
            </a:lvl1pPr>
          </a:lstStyle>
          <a:p>
            <a:pPr/>
            <a:r>
              <a:t>Title Text</a:t>
            </a:r>
          </a:p>
        </p:txBody>
      </p:sp>
      <p:sp>
        <p:nvSpPr>
          <p:cNvPr id="44" name="Shape 44"/>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solidFill>
          <a:srgbClr val="222222"/>
        </a:solidFill>
      </p:bgPr>
    </p:bg>
    <p:spTree>
      <p:nvGrpSpPr>
        <p:cNvPr id="1" name=""/>
        <p:cNvGrpSpPr/>
        <p:nvPr/>
      </p:nvGrpSpPr>
      <p:grpSpPr>
        <a:xfrm>
          <a:off x="0" y="0"/>
          <a:ext cx="0" cy="0"/>
          <a:chOff x="0" y="0"/>
          <a:chExt cx="0" cy="0"/>
        </a:xfrm>
      </p:grpSpPr>
      <p:sp>
        <p:nvSpPr>
          <p:cNvPr id="51" name="Shape 51"/>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2" name="Shape 52"/>
          <p:cNvSpPr/>
          <p:nvPr>
            <p:ph type="pic" idx="13"/>
          </p:nvPr>
        </p:nvSpPr>
        <p:spPr>
          <a:xfrm>
            <a:off x="0" y="0"/>
            <a:ext cx="5486400" cy="9753600"/>
          </a:xfrm>
          <a:prstGeom prst="rect">
            <a:avLst/>
          </a:prstGeom>
        </p:spPr>
        <p:txBody>
          <a:bodyPr lIns="91439" tIns="45719" rIns="91439" bIns="45719">
            <a:noAutofit/>
          </a:bodyPr>
          <a:lstStyle/>
          <a:p>
            <a:pPr/>
          </a:p>
        </p:txBody>
      </p:sp>
      <p:sp>
        <p:nvSpPr>
          <p:cNvPr id="53" name="Shape 53"/>
          <p:cNvSpPr/>
          <p:nvPr>
            <p:ph type="title"/>
          </p:nvPr>
        </p:nvSpPr>
        <p:spPr>
          <a:xfrm>
            <a:off x="5892800" y="6426200"/>
            <a:ext cx="6705600" cy="2705100"/>
          </a:xfrm>
          <a:prstGeom prst="rect">
            <a:avLst/>
          </a:prstGeom>
        </p:spPr>
        <p:txBody>
          <a:bodyPr/>
          <a:lstStyle>
            <a:lvl1pPr>
              <a:spcBef>
                <a:spcPts val="0"/>
              </a:spcBef>
              <a:defRPr sz="17000"/>
            </a:lvl1pPr>
          </a:lstStyle>
          <a:p>
            <a:pPr/>
            <a:r>
              <a:t>Title Text</a:t>
            </a:r>
          </a:p>
        </p:txBody>
      </p:sp>
      <p:sp>
        <p:nvSpPr>
          <p:cNvPr id="54" name="Shape 54"/>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2" name="Shape 62"/>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63" name="Shape 63"/>
          <p:cNvSpPr/>
          <p:nvPr>
            <p:ph type="title"/>
          </p:nvPr>
        </p:nvSpPr>
        <p:spPr>
          <a:prstGeom prst="rect">
            <a:avLst/>
          </a:prstGeom>
        </p:spPr>
        <p:txBody>
          <a:bodyPr/>
          <a:lstStyle/>
          <a:p>
            <a:pPr/>
            <a:r>
              <a:t>Title Text</a:t>
            </a:r>
          </a:p>
        </p:txBody>
      </p:sp>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222222"/>
        </a:solidFill>
      </p:bgPr>
    </p:bg>
    <p:spTree>
      <p:nvGrpSpPr>
        <p:cNvPr id="1" name=""/>
        <p:cNvGrpSpPr/>
        <p:nvPr/>
      </p:nvGrpSpPr>
      <p:grpSpPr>
        <a:xfrm>
          <a:off x="0" y="0"/>
          <a:ext cx="0" cy="0"/>
          <a:chOff x="0" y="0"/>
          <a:chExt cx="0" cy="0"/>
        </a:xfrm>
      </p:grpSpPr>
      <p:sp>
        <p:nvSpPr>
          <p:cNvPr id="71" name="Shape 7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72" name="Shape 72"/>
          <p:cNvSpPr/>
          <p:nvPr>
            <p:ph type="title"/>
          </p:nvPr>
        </p:nvSpPr>
        <p:spPr>
          <a:prstGeom prst="rect">
            <a:avLst/>
          </a:prstGeom>
        </p:spPr>
        <p:txBody>
          <a:bodyPr/>
          <a:lstStyle/>
          <a:p>
            <a:pPr/>
            <a:r>
              <a:t>Title Text</a:t>
            </a:r>
          </a:p>
        </p:txBody>
      </p:sp>
      <p:sp>
        <p:nvSpPr>
          <p:cNvPr id="73" name="Shape 7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Alt">
    <p:spTree>
      <p:nvGrpSpPr>
        <p:cNvPr id="1" name=""/>
        <p:cNvGrpSpPr/>
        <p:nvPr/>
      </p:nvGrpSpPr>
      <p:grpSpPr>
        <a:xfrm>
          <a:off x="0" y="0"/>
          <a:ext cx="0" cy="0"/>
          <a:chOff x="0" y="0"/>
          <a:chExt cx="0" cy="0"/>
        </a:xfrm>
      </p:grpSpPr>
      <p:sp>
        <p:nvSpPr>
          <p:cNvPr id="81" name="Shape 8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82" name="Shape 82"/>
          <p:cNvSpPr/>
          <p:nvPr>
            <p:ph type="title"/>
          </p:nvPr>
        </p:nvSpPr>
        <p:spPr>
          <a:prstGeom prst="rect">
            <a:avLst/>
          </a:prstGeom>
        </p:spPr>
        <p:txBody>
          <a:bodyPr/>
          <a:lstStyle/>
          <a:p>
            <a:pPr/>
            <a:r>
              <a:t>Title Text</a:t>
            </a:r>
          </a:p>
        </p:txBody>
      </p:sp>
      <p:sp>
        <p:nvSpPr>
          <p:cNvPr id="83" name="Shape 83"/>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84" name="Shape 8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222222"/>
        </a:solidFill>
      </p:bgPr>
    </p:bg>
    <p:spTree>
      <p:nvGrpSpPr>
        <p:cNvPr id="1" name=""/>
        <p:cNvGrpSpPr/>
        <p:nvPr/>
      </p:nvGrpSpPr>
      <p:grpSpPr>
        <a:xfrm>
          <a:off x="0" y="0"/>
          <a:ext cx="0" cy="0"/>
          <a:chOff x="0" y="0"/>
          <a:chExt cx="0" cy="0"/>
        </a:xfrm>
      </p:grpSpPr>
      <p:sp>
        <p:nvSpPr>
          <p:cNvPr id="91" name="Shape 9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92" name="Shape 92"/>
          <p:cNvSpPr/>
          <p:nvPr>
            <p:ph type="pic" sz="half" idx="14"/>
          </p:nvPr>
        </p:nvSpPr>
        <p:spPr>
          <a:xfrm>
            <a:off x="7112000" y="1536700"/>
            <a:ext cx="5486400" cy="7797800"/>
          </a:xfrm>
          <a:prstGeom prst="rect">
            <a:avLst/>
          </a:prstGeom>
        </p:spPr>
        <p:txBody>
          <a:bodyPr lIns="91439" tIns="45719" rIns="91439" bIns="45719">
            <a:noAutofit/>
          </a:bodyPr>
          <a:lstStyle/>
          <a:p>
            <a:pPr/>
          </a:p>
        </p:txBody>
      </p:sp>
      <p:sp>
        <p:nvSpPr>
          <p:cNvPr id="93" name="Shape 93"/>
          <p:cNvSpPr/>
          <p:nvPr>
            <p:ph type="title"/>
          </p:nvPr>
        </p:nvSpPr>
        <p:spPr>
          <a:xfrm>
            <a:off x="406400" y="1536700"/>
            <a:ext cx="6299200" cy="723900"/>
          </a:xfrm>
          <a:prstGeom prst="rect">
            <a:avLst/>
          </a:prstGeom>
        </p:spPr>
        <p:txBody>
          <a:bodyPr/>
          <a:lstStyle/>
          <a:p>
            <a:pPr/>
            <a:r>
              <a:t>Title Text</a:t>
            </a:r>
          </a:p>
        </p:txBody>
      </p:sp>
      <p:sp>
        <p:nvSpPr>
          <p:cNvPr id="94" name="Shape 94"/>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Shape 3"/>
          <p:cNvSpPr/>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hape 4"/>
          <p:cNvSpPr/>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1pPr>
      <a:lvl2pPr marL="0" marR="0" indent="228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2pPr>
      <a:lvl3pPr marL="0" marR="0" indent="457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3pPr>
      <a:lvl4pPr marL="0" marR="0" indent="685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4pPr>
      <a:lvl5pPr marL="0" marR="0" indent="9144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5pPr>
      <a:lvl6pPr marL="0" marR="0" indent="11430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6pPr>
      <a:lvl7pPr marL="0" marR="0" indent="13716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7pPr>
      <a:lvl8pPr marL="0" marR="0" indent="16002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8pPr>
      <a:lvl9pPr marL="0" marR="0" indent="182880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jpe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jpe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jpe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ctrTitle"/>
          </p:nvPr>
        </p:nvSpPr>
        <p:spPr>
          <a:prstGeom prst="rect">
            <a:avLst/>
          </a:prstGeom>
        </p:spPr>
        <p:txBody>
          <a:bodyPr/>
          <a:lstStyle>
            <a:lvl1pPr defTabSz="525779">
              <a:defRPr sz="15300"/>
            </a:lvl1pPr>
          </a:lstStyle>
          <a:p>
            <a:pPr/>
            <a:r>
              <a:t>Willen en Werken</a:t>
            </a:r>
          </a:p>
        </p:txBody>
      </p:sp>
      <p:sp>
        <p:nvSpPr>
          <p:cNvPr id="177" name="Shape 177"/>
          <p:cNvSpPr/>
          <p:nvPr>
            <p:ph type="subTitle" sz="quarter" idx="1"/>
          </p:nvPr>
        </p:nvSpPr>
        <p:spPr>
          <a:prstGeom prst="rect">
            <a:avLst/>
          </a:prstGeom>
        </p:spPr>
        <p:txBody>
          <a:bodyPr/>
          <a:lstStyle/>
          <a:p>
            <a:pPr/>
            <a:r>
              <a:t>Schijnbare tegenstelling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body" idx="13"/>
          </p:nvPr>
        </p:nvSpPr>
        <p:spPr>
          <a:prstGeom prst="rect">
            <a:avLst/>
          </a:prstGeom>
        </p:spPr>
        <p:txBody>
          <a:bodyPr/>
          <a:lstStyle/>
          <a:p>
            <a:pPr/>
            <a:r>
              <a:t>Fil 2</a:t>
            </a:r>
          </a:p>
        </p:txBody>
      </p:sp>
      <p:sp>
        <p:nvSpPr>
          <p:cNvPr id="210" name="Shape 210"/>
          <p:cNvSpPr/>
          <p:nvPr>
            <p:ph type="title"/>
          </p:nvPr>
        </p:nvSpPr>
        <p:spPr>
          <a:prstGeom prst="rect">
            <a:avLst/>
          </a:prstGeom>
        </p:spPr>
        <p:txBody>
          <a:bodyPr/>
          <a:lstStyle>
            <a:lvl1pPr defTabSz="467359">
              <a:spcBef>
                <a:spcPts val="2200"/>
              </a:spcBef>
              <a:defRPr sz="4800"/>
            </a:lvl1pPr>
          </a:lstStyle>
          <a:p>
            <a:pPr/>
            <a:r>
              <a:t>Schijnbare tegenstelling</a:t>
            </a:r>
          </a:p>
        </p:txBody>
      </p:sp>
      <p:sp>
        <p:nvSpPr>
          <p:cNvPr id="211" name="Shape 211"/>
          <p:cNvSpPr/>
          <p:nvPr>
            <p:ph type="body" idx="1"/>
          </p:nvPr>
        </p:nvSpPr>
        <p:spPr>
          <a:prstGeom prst="rect">
            <a:avLst/>
          </a:prstGeom>
        </p:spPr>
        <p:txBody>
          <a:bodyPr/>
          <a:lstStyle/>
          <a:p>
            <a:pPr marL="0" indent="0">
              <a:buClrTx/>
              <a:buSzTx/>
              <a:buFontTx/>
              <a:buNone/>
            </a:pPr>
            <a:r>
              <a:t>12 ... blijft ... uw behoudenis bewerken met vreze en beven, 13 want God is het, die om zijn welbehagen zowel het </a:t>
            </a:r>
            <a:r>
              <a:rPr u="sng">
                <a:solidFill>
                  <a:srgbClr val="FFFFFF"/>
                </a:solidFill>
              </a:rPr>
              <a:t>willen</a:t>
            </a:r>
            <a:r>
              <a:t> als het werken in u werkt.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body" idx="13"/>
          </p:nvPr>
        </p:nvSpPr>
        <p:spPr>
          <a:prstGeom prst="rect">
            <a:avLst/>
          </a:prstGeom>
        </p:spPr>
        <p:txBody>
          <a:bodyPr/>
          <a:lstStyle/>
          <a:p>
            <a:pPr/>
            <a:r>
              <a:t>Fil 2</a:t>
            </a:r>
          </a:p>
        </p:txBody>
      </p:sp>
      <p:sp>
        <p:nvSpPr>
          <p:cNvPr id="214" name="Shape 214"/>
          <p:cNvSpPr/>
          <p:nvPr>
            <p:ph type="title"/>
          </p:nvPr>
        </p:nvSpPr>
        <p:spPr>
          <a:prstGeom prst="rect">
            <a:avLst/>
          </a:prstGeom>
        </p:spPr>
        <p:txBody>
          <a:bodyPr/>
          <a:lstStyle>
            <a:lvl1pPr defTabSz="467359">
              <a:spcBef>
                <a:spcPts val="2200"/>
              </a:spcBef>
              <a:defRPr sz="4800"/>
            </a:lvl1pPr>
          </a:lstStyle>
          <a:p>
            <a:pPr/>
            <a:r>
              <a:t>Vandaag</a:t>
            </a:r>
          </a:p>
        </p:txBody>
      </p:sp>
      <p:sp>
        <p:nvSpPr>
          <p:cNvPr id="215" name="Shape 215"/>
          <p:cNvSpPr/>
          <p:nvPr>
            <p:ph type="body" idx="1"/>
          </p:nvPr>
        </p:nvSpPr>
        <p:spPr>
          <a:prstGeom prst="rect">
            <a:avLst/>
          </a:prstGeom>
        </p:spPr>
        <p:txBody>
          <a:bodyPr/>
          <a:lstStyle/>
          <a:p>
            <a:pPr>
              <a:buChar char="•"/>
            </a:pPr>
            <a:r>
              <a:t>Hoe zit het met ons werken?</a:t>
            </a:r>
          </a:p>
          <a:p>
            <a:pPr>
              <a:buChar char="•"/>
            </a:pPr>
            <a:r>
              <a:t>Hoe zit het met ons willen?</a:t>
            </a:r>
          </a:p>
          <a:p>
            <a:pPr>
              <a:buChar char="•"/>
            </a:pPr>
            <a:r>
              <a:t>De praktijk</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body" idx="13"/>
          </p:nvPr>
        </p:nvSpPr>
        <p:spPr>
          <a:prstGeom prst="rect">
            <a:avLst/>
          </a:prstGeom>
        </p:spPr>
        <p:txBody>
          <a:bodyPr/>
          <a:lstStyle/>
          <a:p>
            <a:pPr/>
            <a:r>
              <a:t>Fil 2</a:t>
            </a:r>
          </a:p>
        </p:txBody>
      </p:sp>
      <p:sp>
        <p:nvSpPr>
          <p:cNvPr id="218" name="Shape 218"/>
          <p:cNvSpPr/>
          <p:nvPr>
            <p:ph type="title"/>
          </p:nvPr>
        </p:nvSpPr>
        <p:spPr>
          <a:prstGeom prst="rect">
            <a:avLst/>
          </a:prstGeom>
        </p:spPr>
        <p:txBody>
          <a:bodyPr/>
          <a:lstStyle>
            <a:lvl1pPr defTabSz="467359">
              <a:spcBef>
                <a:spcPts val="2200"/>
              </a:spcBef>
              <a:defRPr sz="4800"/>
            </a:lvl1pPr>
          </a:lstStyle>
          <a:p>
            <a:pPr/>
            <a:r>
              <a:t>WERKEN</a:t>
            </a:r>
          </a:p>
        </p:txBody>
      </p:sp>
      <p:sp>
        <p:nvSpPr>
          <p:cNvPr id="219" name="Shape 219"/>
          <p:cNvSpPr/>
          <p:nvPr>
            <p:ph type="body" idx="1"/>
          </p:nvPr>
        </p:nvSpPr>
        <p:spPr>
          <a:prstGeom prst="rect">
            <a:avLst/>
          </a:prstGeom>
        </p:spPr>
        <p:txBody>
          <a:bodyPr/>
          <a:lstStyle/>
          <a:p>
            <a:pPr>
              <a:buChar cha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body" idx="13"/>
          </p:nvPr>
        </p:nvSpPr>
        <p:spPr>
          <a:prstGeom prst="rect">
            <a:avLst/>
          </a:prstGeom>
        </p:spPr>
        <p:txBody>
          <a:bodyPr/>
          <a:lstStyle/>
          <a:p>
            <a:pPr/>
            <a:r>
              <a:t>Werken</a:t>
            </a:r>
          </a:p>
        </p:txBody>
      </p:sp>
      <p:sp>
        <p:nvSpPr>
          <p:cNvPr id="222" name="Shape 222"/>
          <p:cNvSpPr/>
          <p:nvPr>
            <p:ph type="body" idx="1"/>
          </p:nvPr>
        </p:nvSpPr>
        <p:spPr>
          <a:xfrm>
            <a:off x="406400" y="1625004"/>
            <a:ext cx="12192000" cy="7226896"/>
          </a:xfrm>
          <a:prstGeom prst="rect">
            <a:avLst/>
          </a:prstGeom>
        </p:spPr>
        <p:txBody>
          <a:bodyPr/>
          <a:lstStyle>
            <a:lvl1pPr>
              <a:buChar char="•"/>
            </a:lvl1pPr>
          </a:lstStyle>
          <a:p>
            <a:pPr/>
            <a:r>
              <a:t>"Moeten" we werken?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body" idx="13"/>
          </p:nvPr>
        </p:nvSpPr>
        <p:spPr>
          <a:prstGeom prst="rect">
            <a:avLst/>
          </a:prstGeom>
        </p:spPr>
        <p:txBody>
          <a:bodyPr/>
          <a:lstStyle/>
          <a:p>
            <a:pPr/>
            <a:r>
              <a:t>Werken</a:t>
            </a:r>
          </a:p>
        </p:txBody>
      </p:sp>
      <p:sp>
        <p:nvSpPr>
          <p:cNvPr id="225" name="Shape 225"/>
          <p:cNvSpPr/>
          <p:nvPr>
            <p:ph type="body" idx="1"/>
          </p:nvPr>
        </p:nvSpPr>
        <p:spPr>
          <a:xfrm>
            <a:off x="406400" y="1625004"/>
            <a:ext cx="12192000" cy="7226896"/>
          </a:xfrm>
          <a:prstGeom prst="rect">
            <a:avLst/>
          </a:prstGeom>
        </p:spPr>
        <p:txBody>
          <a:bodyPr/>
          <a:lstStyle/>
          <a:p>
            <a:pPr>
              <a:buChar char="•"/>
            </a:pPr>
            <a:r>
              <a:t>Jakobus 2:24</a:t>
            </a:r>
            <a:br/>
            <a:r>
              <a:t>Je ziet, dat een mens gerechtvaardigd wordt uit werken en niet slechts uit geloof.</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body" idx="13"/>
          </p:nvPr>
        </p:nvSpPr>
        <p:spPr>
          <a:prstGeom prst="rect">
            <a:avLst/>
          </a:prstGeom>
        </p:spPr>
        <p:txBody>
          <a:bodyPr/>
          <a:lstStyle/>
          <a:p>
            <a:pPr/>
            <a:r>
              <a:t>Werken</a:t>
            </a:r>
          </a:p>
        </p:txBody>
      </p:sp>
      <p:sp>
        <p:nvSpPr>
          <p:cNvPr id="228" name="Shape 228"/>
          <p:cNvSpPr/>
          <p:nvPr>
            <p:ph type="body" idx="1"/>
          </p:nvPr>
        </p:nvSpPr>
        <p:spPr>
          <a:xfrm>
            <a:off x="406400" y="1625004"/>
            <a:ext cx="12192000" cy="7226896"/>
          </a:xfrm>
          <a:prstGeom prst="rect">
            <a:avLst/>
          </a:prstGeom>
        </p:spPr>
        <p:txBody>
          <a:bodyPr/>
          <a:lstStyle/>
          <a:p>
            <a:pPr>
              <a:buChar char="•"/>
            </a:pPr>
            <a:r>
              <a:t>Jakobus 2:24</a:t>
            </a:r>
            <a:br/>
            <a:r>
              <a:t>Je ziet, dat een mens gerechtvaardigd wordt uit werken en niet slechts uit geloof.</a:t>
            </a:r>
          </a:p>
          <a:p>
            <a:pPr>
              <a:buChar char="•"/>
            </a:pPr>
          </a:p>
          <a:p>
            <a:pPr>
              <a:buChar char="•"/>
            </a:pPr>
            <a:r>
              <a:t>Romeinen 4:5</a:t>
            </a:r>
            <a:br/>
            <a:r>
              <a:t>Hem echter, die niet werkt, maar zijn geloof vestigt op Hem, die de goddeloze rechtvaardigt, wordt zijn geloof gerekend tot gerechtigheid,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body" idx="13"/>
          </p:nvPr>
        </p:nvSpPr>
        <p:spPr>
          <a:prstGeom prst="rect">
            <a:avLst/>
          </a:prstGeom>
        </p:spPr>
        <p:txBody>
          <a:bodyPr/>
          <a:lstStyle/>
          <a:p>
            <a:pPr/>
            <a:r>
              <a:t>Werken</a:t>
            </a:r>
          </a:p>
        </p:txBody>
      </p:sp>
      <p:sp>
        <p:nvSpPr>
          <p:cNvPr id="231" name="Shape 231"/>
          <p:cNvSpPr/>
          <p:nvPr>
            <p:ph type="body" idx="1"/>
          </p:nvPr>
        </p:nvSpPr>
        <p:spPr>
          <a:xfrm>
            <a:off x="406400" y="1625004"/>
            <a:ext cx="12192000" cy="7226896"/>
          </a:xfrm>
          <a:prstGeom prst="rect">
            <a:avLst/>
          </a:prstGeom>
        </p:spPr>
        <p:txBody>
          <a:bodyPr/>
          <a:lstStyle/>
          <a:p>
            <a:pPr>
              <a:buChar char="•"/>
            </a:pPr>
            <a:r>
              <a:t>"Moeten" we werken?</a:t>
            </a:r>
          </a:p>
          <a:p>
            <a:pPr>
              <a:buChar char="•"/>
            </a:pPr>
          </a:p>
          <a:p>
            <a:pPr marL="0" indent="0">
              <a:buClrTx/>
              <a:buSzTx/>
              <a:buFontTx/>
              <a:buNone/>
            </a:pPr>
            <a:r>
              <a:rPr>
                <a:solidFill>
                  <a:srgbClr val="FFFFFF"/>
                </a:solidFill>
              </a:rPr>
              <a:t>effectueert </a:t>
            </a:r>
            <a:r>
              <a:t>je</a:t>
            </a:r>
            <a:r>
              <a:rPr>
                <a:solidFill>
                  <a:srgbClr val="FFFFFF"/>
                </a:solidFill>
              </a:rPr>
              <a:t> eigen redding met vrees en siddering</a:t>
            </a:r>
            <a:r>
              <a:t> (NCV)</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body" idx="13"/>
          </p:nvPr>
        </p:nvSpPr>
        <p:spPr>
          <a:prstGeom prst="rect">
            <a:avLst/>
          </a:prstGeom>
        </p:spPr>
        <p:txBody>
          <a:bodyPr/>
          <a:lstStyle/>
          <a:p>
            <a:pPr/>
            <a:r>
              <a:t>Werken</a:t>
            </a:r>
          </a:p>
        </p:txBody>
      </p:sp>
      <p:sp>
        <p:nvSpPr>
          <p:cNvPr id="234" name="Shape 234"/>
          <p:cNvSpPr/>
          <p:nvPr>
            <p:ph type="body" idx="1"/>
          </p:nvPr>
        </p:nvSpPr>
        <p:spPr>
          <a:xfrm>
            <a:off x="406400" y="1625004"/>
            <a:ext cx="12192000" cy="7226896"/>
          </a:xfrm>
          <a:prstGeom prst="rect">
            <a:avLst/>
          </a:prstGeom>
        </p:spPr>
        <p:txBody>
          <a:bodyPr/>
          <a:lstStyle/>
          <a:p>
            <a:pPr>
              <a:buChar char="•"/>
            </a:pPr>
            <a:r>
              <a:t>"Moeten" we werken?</a:t>
            </a:r>
          </a:p>
          <a:p>
            <a:pPr>
              <a:buChar char="•"/>
            </a:pPr>
          </a:p>
          <a:p>
            <a:pPr marL="0" indent="0">
              <a:buClrTx/>
              <a:buSzTx/>
              <a:buFontTx/>
              <a:buNone/>
            </a:pPr>
            <a:r>
              <a:rPr>
                <a:solidFill>
                  <a:srgbClr val="FFFFFF"/>
                </a:solidFill>
              </a:rPr>
              <a:t>effectueert </a:t>
            </a:r>
            <a:r>
              <a:t>je</a:t>
            </a:r>
            <a:r>
              <a:rPr>
                <a:solidFill>
                  <a:srgbClr val="FFFFFF"/>
                </a:solidFill>
              </a:rPr>
              <a:t> eigen redding met vrees en siddering</a:t>
            </a:r>
            <a:r>
              <a:t> (NCV)</a:t>
            </a:r>
          </a:p>
          <a:p>
            <a:pPr marL="0" indent="0">
              <a:buClrTx/>
              <a:buSzTx/>
              <a:buFontTx/>
              <a:buNone/>
            </a:pPr>
            <a:r>
              <a:t>effectueren: effectief maken, verwerkelijken, uitwerken, in de praktijk brengen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body" idx="13"/>
          </p:nvPr>
        </p:nvSpPr>
        <p:spPr>
          <a:prstGeom prst="rect">
            <a:avLst/>
          </a:prstGeom>
        </p:spPr>
        <p:txBody>
          <a:bodyPr/>
          <a:lstStyle/>
          <a:p>
            <a:pPr/>
            <a:r>
              <a:t>Werken</a:t>
            </a:r>
          </a:p>
        </p:txBody>
      </p:sp>
      <p:sp>
        <p:nvSpPr>
          <p:cNvPr id="237" name="Shape 237"/>
          <p:cNvSpPr/>
          <p:nvPr>
            <p:ph type="body" idx="1"/>
          </p:nvPr>
        </p:nvSpPr>
        <p:spPr>
          <a:xfrm>
            <a:off x="406400" y="1625004"/>
            <a:ext cx="12192000" cy="7226896"/>
          </a:xfrm>
          <a:prstGeom prst="rect">
            <a:avLst/>
          </a:prstGeom>
        </p:spPr>
        <p:txBody>
          <a:bodyPr/>
          <a:lstStyle/>
          <a:p>
            <a:pPr>
              <a:buChar char="•"/>
            </a:pPr>
            <a:r>
              <a:t>"Moeten" we werken?</a:t>
            </a:r>
          </a:p>
          <a:p>
            <a:pPr>
              <a:buChar char="•"/>
            </a:pPr>
          </a:p>
          <a:p>
            <a:pPr marL="0" indent="0">
              <a:buClrTx/>
              <a:buSzTx/>
              <a:buFontTx/>
              <a:buNone/>
            </a:pPr>
            <a:r>
              <a:rPr>
                <a:solidFill>
                  <a:srgbClr val="FFFFFF"/>
                </a:solidFill>
              </a:rPr>
              <a:t>effectueert </a:t>
            </a:r>
            <a:r>
              <a:t>je</a:t>
            </a:r>
            <a:r>
              <a:rPr>
                <a:solidFill>
                  <a:srgbClr val="FFFFFF"/>
                </a:solidFill>
              </a:rPr>
              <a:t> eigen redding met vrees en siddering</a:t>
            </a:r>
            <a:r>
              <a:t> (NCV)</a:t>
            </a:r>
          </a:p>
          <a:p>
            <a:pPr marL="0" indent="0">
              <a:buClrTx/>
              <a:buSzTx/>
              <a:buFontTx/>
              <a:buNone/>
            </a:pPr>
            <a:r>
              <a:t>effectueren: effectief maken, verwerkelijken, uitwerken, in de praktijk brengen</a:t>
            </a:r>
          </a:p>
          <a:p>
            <a:pPr marL="0" indent="0">
              <a:buClrTx/>
              <a:buSzTx/>
              <a:buFontTx/>
              <a:buNone/>
            </a:pPr>
          </a:p>
          <a:p>
            <a:pPr>
              <a:buChar char="•"/>
            </a:pPr>
            <a:r>
              <a:t>Maak je redding effectief! Laat het gevolg hebben in je leven.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body" idx="13"/>
          </p:nvPr>
        </p:nvSpPr>
        <p:spPr>
          <a:prstGeom prst="rect">
            <a:avLst/>
          </a:prstGeom>
        </p:spPr>
        <p:txBody>
          <a:bodyPr/>
          <a:lstStyle/>
          <a:p>
            <a:pPr/>
            <a:r>
              <a:t>Werken</a:t>
            </a:r>
          </a:p>
        </p:txBody>
      </p:sp>
      <p:sp>
        <p:nvSpPr>
          <p:cNvPr id="240" name="Shape 240"/>
          <p:cNvSpPr/>
          <p:nvPr>
            <p:ph type="body" idx="1"/>
          </p:nvPr>
        </p:nvSpPr>
        <p:spPr>
          <a:xfrm>
            <a:off x="406400" y="1625004"/>
            <a:ext cx="12192000" cy="7226896"/>
          </a:xfrm>
          <a:prstGeom prst="rect">
            <a:avLst/>
          </a:prstGeom>
        </p:spPr>
        <p:txBody>
          <a:bodyPr/>
          <a:lstStyle>
            <a:lvl1pPr>
              <a:buChar char="•"/>
            </a:lvl1pPr>
          </a:lstStyle>
          <a:p>
            <a:pPr/>
            <a:r>
              <a:t>Maak je redding effectief! Laat het gevolg hebben in je leven.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9" name="6806805377_fd7c883a60.jpg"/>
          <p:cNvPicPr>
            <a:picLocks noChangeAspect="1"/>
          </p:cNvPicPr>
          <p:nvPr>
            <p:ph type="pic" idx="13"/>
          </p:nvPr>
        </p:nvPicPr>
        <p:blipFill>
          <a:blip r:embed="rId2">
            <a:extLst/>
          </a:blip>
          <a:srcRect l="5200" t="0" r="5200" b="0"/>
          <a:stretch>
            <a:fillRect/>
          </a:stretch>
        </p:blipFill>
        <p:spPr>
          <a:prstGeom prst="rect">
            <a:avLst/>
          </a:prstGeom>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body" idx="13"/>
          </p:nvPr>
        </p:nvSpPr>
        <p:spPr>
          <a:prstGeom prst="rect">
            <a:avLst/>
          </a:prstGeom>
        </p:spPr>
        <p:txBody>
          <a:bodyPr/>
          <a:lstStyle/>
          <a:p>
            <a:pPr/>
            <a:r>
              <a:t>Werken</a:t>
            </a:r>
          </a:p>
        </p:txBody>
      </p:sp>
      <p:sp>
        <p:nvSpPr>
          <p:cNvPr id="243" name="Shape 243"/>
          <p:cNvSpPr/>
          <p:nvPr>
            <p:ph type="body" idx="1"/>
          </p:nvPr>
        </p:nvSpPr>
        <p:spPr>
          <a:xfrm>
            <a:off x="406400" y="1625004"/>
            <a:ext cx="12192000" cy="7226896"/>
          </a:xfrm>
          <a:prstGeom prst="rect">
            <a:avLst/>
          </a:prstGeom>
        </p:spPr>
        <p:txBody>
          <a:bodyPr/>
          <a:lstStyle/>
          <a:p>
            <a:pPr>
              <a:buChar char="•"/>
            </a:pPr>
            <a:r>
              <a:t>Maak je redding effectief! Laat het gevolg hebben in je leven.</a:t>
            </a:r>
          </a:p>
          <a:p>
            <a:pPr>
              <a:buChar char="•"/>
            </a:pPr>
            <a:r>
              <a:t>Eigenlijk weer: we zijn gered (in Christus) en maken het effectief (in de Heer).</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body" idx="13"/>
          </p:nvPr>
        </p:nvSpPr>
        <p:spPr>
          <a:prstGeom prst="rect">
            <a:avLst/>
          </a:prstGeom>
        </p:spPr>
        <p:txBody>
          <a:bodyPr/>
          <a:lstStyle/>
          <a:p>
            <a:pPr/>
            <a:r>
              <a:t>Werken</a:t>
            </a:r>
          </a:p>
        </p:txBody>
      </p:sp>
      <p:sp>
        <p:nvSpPr>
          <p:cNvPr id="246" name="Shape 246"/>
          <p:cNvSpPr/>
          <p:nvPr>
            <p:ph type="body" idx="1"/>
          </p:nvPr>
        </p:nvSpPr>
        <p:spPr>
          <a:xfrm>
            <a:off x="406400" y="1625004"/>
            <a:ext cx="12192000" cy="7226896"/>
          </a:xfrm>
          <a:prstGeom prst="rect">
            <a:avLst/>
          </a:prstGeom>
        </p:spPr>
        <p:txBody>
          <a:bodyPr/>
          <a:lstStyle/>
          <a:p>
            <a:pPr>
              <a:buChar char="•"/>
            </a:pPr>
            <a:r>
              <a:t>Maak je redding effectief! Laat het gevolg hebben in je leven.</a:t>
            </a:r>
          </a:p>
          <a:p>
            <a:pPr>
              <a:buChar char="•"/>
            </a:pPr>
            <a:r>
              <a:t>Eigenlijk weer: we zijn gered (in Christus) en maken het effectief (in de Heer).</a:t>
            </a:r>
          </a:p>
          <a:p>
            <a:pPr>
              <a:buChar char="•"/>
            </a:pPr>
            <a:r>
              <a:t>We zijn gered - toekomstig - en werken dat nu uit in ons leven</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body" idx="13"/>
          </p:nvPr>
        </p:nvSpPr>
        <p:spPr>
          <a:prstGeom prst="rect">
            <a:avLst/>
          </a:prstGeom>
        </p:spPr>
        <p:txBody>
          <a:bodyPr/>
          <a:lstStyle/>
          <a:p>
            <a:pPr/>
            <a:r>
              <a:t>werken</a:t>
            </a:r>
          </a:p>
        </p:txBody>
      </p:sp>
      <p:sp>
        <p:nvSpPr>
          <p:cNvPr id="249" name="Shape 249"/>
          <p:cNvSpPr/>
          <p:nvPr>
            <p:ph type="title"/>
          </p:nvPr>
        </p:nvSpPr>
        <p:spPr>
          <a:prstGeom prst="rect">
            <a:avLst/>
          </a:prstGeom>
        </p:spPr>
        <p:txBody>
          <a:bodyPr/>
          <a:lstStyle>
            <a:lvl1pPr defTabSz="467359">
              <a:spcBef>
                <a:spcPts val="2200"/>
              </a:spcBef>
              <a:defRPr sz="4800"/>
            </a:lvl1pPr>
          </a:lstStyle>
          <a:p>
            <a:pPr/>
            <a:r>
              <a:t>Waarom?</a:t>
            </a:r>
          </a:p>
        </p:txBody>
      </p:sp>
      <p:sp>
        <p:nvSpPr>
          <p:cNvPr id="250" name="Shape 250"/>
          <p:cNvSpPr/>
          <p:nvPr>
            <p:ph type="body" idx="1"/>
          </p:nvPr>
        </p:nvSpPr>
        <p:spPr>
          <a:prstGeom prst="rect">
            <a:avLst/>
          </a:prstGeom>
        </p:spPr>
        <p:txBody>
          <a:bodyPr/>
          <a:lstStyle/>
          <a:p>
            <a:pPr>
              <a:buChar char="•"/>
            </a:p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body" idx="13"/>
          </p:nvPr>
        </p:nvSpPr>
        <p:spPr>
          <a:prstGeom prst="rect">
            <a:avLst/>
          </a:prstGeom>
        </p:spPr>
        <p:txBody>
          <a:bodyPr/>
          <a:lstStyle/>
          <a:p>
            <a:pPr/>
            <a:r>
              <a:t>werken</a:t>
            </a:r>
          </a:p>
        </p:txBody>
      </p:sp>
      <p:sp>
        <p:nvSpPr>
          <p:cNvPr id="253" name="Shape 253"/>
          <p:cNvSpPr/>
          <p:nvPr>
            <p:ph type="title"/>
          </p:nvPr>
        </p:nvSpPr>
        <p:spPr>
          <a:prstGeom prst="rect">
            <a:avLst/>
          </a:prstGeom>
        </p:spPr>
        <p:txBody>
          <a:bodyPr/>
          <a:lstStyle>
            <a:lvl1pPr defTabSz="467359">
              <a:spcBef>
                <a:spcPts val="2200"/>
              </a:spcBef>
              <a:defRPr sz="4800"/>
            </a:lvl1pPr>
          </a:lstStyle>
          <a:p>
            <a:pPr/>
            <a:r>
              <a:t>Waarom?</a:t>
            </a:r>
          </a:p>
        </p:txBody>
      </p:sp>
      <p:sp>
        <p:nvSpPr>
          <p:cNvPr id="254" name="Shape 254"/>
          <p:cNvSpPr/>
          <p:nvPr>
            <p:ph type="body" idx="1"/>
          </p:nvPr>
        </p:nvSpPr>
        <p:spPr>
          <a:prstGeom prst="rect">
            <a:avLst/>
          </a:prstGeom>
        </p:spPr>
        <p:txBody>
          <a:bodyPr/>
          <a:lstStyle>
            <a:lvl1pPr>
              <a:buChar char="•"/>
            </a:lvl1pPr>
          </a:lstStyle>
          <a:p>
            <a:pPr/>
            <a:r>
              <a:t>We zijn toch gered? We kunnen er niets meer aan toevoegen? Waarom nog werken?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body" idx="13"/>
          </p:nvPr>
        </p:nvSpPr>
        <p:spPr>
          <a:prstGeom prst="rect">
            <a:avLst/>
          </a:prstGeom>
        </p:spPr>
        <p:txBody>
          <a:bodyPr/>
          <a:lstStyle/>
          <a:p>
            <a:pPr/>
            <a:r>
              <a:t>werken</a:t>
            </a:r>
          </a:p>
        </p:txBody>
      </p:sp>
      <p:sp>
        <p:nvSpPr>
          <p:cNvPr id="257" name="Shape 257"/>
          <p:cNvSpPr/>
          <p:nvPr>
            <p:ph type="title"/>
          </p:nvPr>
        </p:nvSpPr>
        <p:spPr>
          <a:prstGeom prst="rect">
            <a:avLst/>
          </a:prstGeom>
        </p:spPr>
        <p:txBody>
          <a:bodyPr/>
          <a:lstStyle>
            <a:lvl1pPr defTabSz="467359">
              <a:spcBef>
                <a:spcPts val="2200"/>
              </a:spcBef>
              <a:defRPr sz="4800"/>
            </a:lvl1pPr>
          </a:lstStyle>
          <a:p>
            <a:pPr/>
            <a:r>
              <a:t>Waarom?</a:t>
            </a:r>
          </a:p>
        </p:txBody>
      </p:sp>
      <p:sp>
        <p:nvSpPr>
          <p:cNvPr id="258" name="Shape 258"/>
          <p:cNvSpPr/>
          <p:nvPr>
            <p:ph type="body" idx="1"/>
          </p:nvPr>
        </p:nvSpPr>
        <p:spPr>
          <a:prstGeom prst="rect">
            <a:avLst/>
          </a:prstGeom>
        </p:spPr>
        <p:txBody>
          <a:bodyPr/>
          <a:lstStyle/>
          <a:p>
            <a:pPr>
              <a:buChar char="•"/>
            </a:pPr>
            <a:r>
              <a:t>We zijn toch gered? We kunnen er niets meer aan toevoegen? Waarom nog werken?</a:t>
            </a:r>
          </a:p>
          <a:p>
            <a:pPr>
              <a:buChar char="•"/>
            </a:pPr>
          </a:p>
          <a:p>
            <a:pPr marL="0" indent="0">
              <a:buClrTx/>
              <a:buSzTx/>
              <a:buFontTx/>
              <a:buNone/>
            </a:pPr>
            <a:r>
              <a:t>14 Doet alles zonder morren en bedenkingen, 15 opdat jullie onberispelijk en zonder boze bedoeling kinderen van God worden, smetteloos te midden van een krom en verdraaid geslacht, waaronder jullie schijnen als lichtbronnen in de wereld, (NCV - aangepast)</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body" idx="13"/>
          </p:nvPr>
        </p:nvSpPr>
        <p:spPr>
          <a:prstGeom prst="rect">
            <a:avLst/>
          </a:prstGeom>
        </p:spPr>
        <p:txBody>
          <a:bodyPr/>
          <a:lstStyle/>
          <a:p>
            <a:pPr/>
            <a:r>
              <a:t>Waarom</a:t>
            </a:r>
          </a:p>
        </p:txBody>
      </p:sp>
      <p:sp>
        <p:nvSpPr>
          <p:cNvPr id="261" name="Shape 261"/>
          <p:cNvSpPr/>
          <p:nvPr>
            <p:ph type="body" idx="1"/>
          </p:nvPr>
        </p:nvSpPr>
        <p:spPr>
          <a:xfrm>
            <a:off x="406400" y="1625004"/>
            <a:ext cx="12192000" cy="7226896"/>
          </a:xfrm>
          <a:prstGeom prst="rect">
            <a:avLst/>
          </a:prstGeom>
        </p:spPr>
        <p:txBody>
          <a:bodyPr/>
          <a:lstStyle/>
          <a:p>
            <a:pPr marL="0" indent="0">
              <a:buClrTx/>
              <a:buSzTx/>
              <a:buFontTx/>
              <a:buNone/>
            </a:pPr>
            <a:r>
              <a:t>Heeft ook te maken met wat vooraf ging. Paulus roept ons daar op:</a:t>
            </a:r>
          </a:p>
          <a:p>
            <a:pPr>
              <a:buChar char="•"/>
            </a:pPr>
            <a:r>
              <a:t>Eensgezind te zijn en dezelfde liefde, op hetzelfde gericht te zijn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body" idx="13"/>
          </p:nvPr>
        </p:nvSpPr>
        <p:spPr>
          <a:prstGeom prst="rect">
            <a:avLst/>
          </a:prstGeom>
        </p:spPr>
        <p:txBody>
          <a:bodyPr/>
          <a:lstStyle/>
          <a:p>
            <a:pPr/>
            <a:r>
              <a:t>Waarom</a:t>
            </a:r>
          </a:p>
        </p:txBody>
      </p:sp>
      <p:sp>
        <p:nvSpPr>
          <p:cNvPr id="264" name="Shape 264"/>
          <p:cNvSpPr/>
          <p:nvPr>
            <p:ph type="body" idx="1"/>
          </p:nvPr>
        </p:nvSpPr>
        <p:spPr>
          <a:xfrm>
            <a:off x="406400" y="1625004"/>
            <a:ext cx="12192000" cy="7226896"/>
          </a:xfrm>
          <a:prstGeom prst="rect">
            <a:avLst/>
          </a:prstGeom>
        </p:spPr>
        <p:txBody>
          <a:bodyPr/>
          <a:lstStyle/>
          <a:p>
            <a:pPr marL="0" indent="0">
              <a:buClrTx/>
              <a:buSzTx/>
              <a:buFontTx/>
              <a:buNone/>
            </a:pPr>
            <a:r>
              <a:t>Heeft ook te maken met wat vooraf ging. Paulus roept ons daar op:</a:t>
            </a:r>
          </a:p>
          <a:p>
            <a:pPr>
              <a:buChar char="•"/>
            </a:pPr>
            <a:r>
              <a:t>Eensgezind te zijn en dezelfde liefde, op hetzelfde gericht te zijn</a:t>
            </a:r>
          </a:p>
          <a:p>
            <a:pPr>
              <a:buChar char="•"/>
            </a:pPr>
            <a:r>
              <a:t>Ook elkaar hoger achten en elkaar dienen</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body" idx="13"/>
          </p:nvPr>
        </p:nvSpPr>
        <p:spPr>
          <a:prstGeom prst="rect">
            <a:avLst/>
          </a:prstGeom>
        </p:spPr>
        <p:txBody>
          <a:bodyPr/>
          <a:lstStyle/>
          <a:p>
            <a:pPr/>
            <a:r>
              <a:t>Waarom</a:t>
            </a:r>
          </a:p>
        </p:txBody>
      </p:sp>
      <p:sp>
        <p:nvSpPr>
          <p:cNvPr id="267" name="Shape 267"/>
          <p:cNvSpPr/>
          <p:nvPr>
            <p:ph type="body" idx="1"/>
          </p:nvPr>
        </p:nvSpPr>
        <p:spPr>
          <a:xfrm>
            <a:off x="406400" y="1625004"/>
            <a:ext cx="12192000" cy="7226896"/>
          </a:xfrm>
          <a:prstGeom prst="rect">
            <a:avLst/>
          </a:prstGeom>
        </p:spPr>
        <p:txBody>
          <a:bodyPr/>
          <a:lstStyle/>
          <a:p>
            <a:pPr marL="0" indent="0">
              <a:buClrTx/>
              <a:buSzTx/>
              <a:buFontTx/>
              <a:buNone/>
            </a:pPr>
            <a:r>
              <a:t>Heeft ook te maken met wat vooraf ging. Paulus roept ons daar op:</a:t>
            </a:r>
          </a:p>
          <a:p>
            <a:pPr>
              <a:buChar char="•"/>
            </a:pPr>
            <a:r>
              <a:t>Eensgezind te zijn en dezelfde liefde, op hetzelfde gericht te zijn</a:t>
            </a:r>
          </a:p>
          <a:p>
            <a:pPr>
              <a:buChar char="•"/>
            </a:pPr>
            <a:r>
              <a:t>Ook elkaar hoger achten en elkaar dienen</a:t>
            </a:r>
          </a:p>
          <a:p>
            <a:pPr>
              <a:buChar char="•"/>
            </a:pPr>
            <a:r>
              <a:t>Zoals Christus zich vernederde om de anderen te dienen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body" idx="13"/>
          </p:nvPr>
        </p:nvSpPr>
        <p:spPr>
          <a:prstGeom prst="rect">
            <a:avLst/>
          </a:prstGeom>
        </p:spPr>
        <p:txBody>
          <a:bodyPr/>
          <a:lstStyle/>
          <a:p>
            <a:pPr/>
            <a:r>
              <a:t>Waarom</a:t>
            </a:r>
          </a:p>
        </p:txBody>
      </p:sp>
      <p:sp>
        <p:nvSpPr>
          <p:cNvPr id="270" name="Shape 270"/>
          <p:cNvSpPr/>
          <p:nvPr>
            <p:ph type="body" idx="1"/>
          </p:nvPr>
        </p:nvSpPr>
        <p:spPr>
          <a:xfrm>
            <a:off x="406400" y="1625004"/>
            <a:ext cx="12192000" cy="7226896"/>
          </a:xfrm>
          <a:prstGeom prst="rect">
            <a:avLst/>
          </a:prstGeom>
        </p:spPr>
        <p:txBody>
          <a:bodyPr/>
          <a:lstStyle>
            <a:lvl1pPr marL="0" indent="0">
              <a:buClrTx/>
              <a:buSzTx/>
              <a:buFontTx/>
              <a:buNone/>
            </a:lvl1pPr>
          </a:lstStyle>
          <a:p>
            <a:pPr/>
            <a:r>
              <a:t>We worden opgeroepen elkaar te dienen, tot opbouw te zijn</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body" idx="13"/>
          </p:nvPr>
        </p:nvSpPr>
        <p:spPr>
          <a:prstGeom prst="rect">
            <a:avLst/>
          </a:prstGeom>
        </p:spPr>
        <p:txBody>
          <a:bodyPr/>
          <a:lstStyle/>
          <a:p>
            <a:pPr/>
            <a:r>
              <a:t>Waarom</a:t>
            </a:r>
          </a:p>
        </p:txBody>
      </p:sp>
      <p:sp>
        <p:nvSpPr>
          <p:cNvPr id="273" name="Shape 273"/>
          <p:cNvSpPr/>
          <p:nvPr>
            <p:ph type="body" idx="1"/>
          </p:nvPr>
        </p:nvSpPr>
        <p:spPr>
          <a:xfrm>
            <a:off x="406400" y="1625004"/>
            <a:ext cx="12192000" cy="7226896"/>
          </a:xfrm>
          <a:prstGeom prst="rect">
            <a:avLst/>
          </a:prstGeom>
        </p:spPr>
        <p:txBody>
          <a:bodyPr/>
          <a:lstStyle/>
          <a:p>
            <a:pPr marL="0" indent="0">
              <a:buClrTx/>
              <a:buSzTx/>
              <a:buFontTx/>
              <a:buNone/>
            </a:pPr>
            <a:r>
              <a:t>We worden opgeroepen elkaar te dienen, tot opbouw te zijn</a:t>
            </a:r>
          </a:p>
          <a:p>
            <a:pPr>
              <a:buChar char="•"/>
            </a:pPr>
            <a:r>
              <a:t>...alles mag, maar niet alles bouwt op...</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body" idx="13"/>
          </p:nvPr>
        </p:nvSpPr>
        <p:spPr>
          <a:prstGeom prst="rect">
            <a:avLst/>
          </a:prstGeom>
        </p:spPr>
        <p:txBody>
          <a:bodyPr/>
          <a:lstStyle/>
          <a:p>
            <a:pPr/>
            <a:r>
              <a:t>vorige keer</a:t>
            </a:r>
          </a:p>
        </p:txBody>
      </p:sp>
      <p:sp>
        <p:nvSpPr>
          <p:cNvPr id="182" name="Shape 182"/>
          <p:cNvSpPr/>
          <p:nvPr>
            <p:ph type="title"/>
          </p:nvPr>
        </p:nvSpPr>
        <p:spPr>
          <a:prstGeom prst="rect">
            <a:avLst/>
          </a:prstGeom>
        </p:spPr>
        <p:txBody>
          <a:bodyPr/>
          <a:lstStyle>
            <a:lvl1pPr defTabSz="467359">
              <a:spcBef>
                <a:spcPts val="2200"/>
              </a:spcBef>
              <a:defRPr sz="4800"/>
            </a:lvl1pPr>
          </a:lstStyle>
          <a:p>
            <a:pPr/>
            <a:r>
              <a:t>Schijnbare tegenstellingen</a:t>
            </a:r>
          </a:p>
        </p:txBody>
      </p:sp>
      <p:sp>
        <p:nvSpPr>
          <p:cNvPr id="183" name="Shape 183"/>
          <p:cNvSpPr/>
          <p:nvPr>
            <p:ph type="body" idx="1"/>
          </p:nvPr>
        </p:nvSpPr>
        <p:spPr>
          <a:prstGeom prst="rect">
            <a:avLst/>
          </a:prstGeom>
        </p:spPr>
        <p:txBody>
          <a:bodyPr/>
          <a:lstStyle/>
          <a:p>
            <a:pPr>
              <a:buChar char="•"/>
            </a:pPr>
            <a:r>
              <a:t>We zijn nu al in de hemel gezet</a:t>
            </a:r>
          </a:p>
          <a:p>
            <a:pPr>
              <a:buChar char="•"/>
            </a:pPr>
            <a:r>
              <a:t>We zijn verzoend maar worden opgeroepen ons te verzoenen</a:t>
            </a:r>
          </a:p>
          <a:p>
            <a:pPr>
              <a:buChar char="•"/>
            </a:pPr>
            <a:r>
              <a:t>We zijn dood voor de zonde maar worstelen nog steeds met verleiding</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body" idx="13"/>
          </p:nvPr>
        </p:nvSpPr>
        <p:spPr>
          <a:prstGeom prst="rect">
            <a:avLst/>
          </a:prstGeom>
        </p:spPr>
        <p:txBody>
          <a:bodyPr/>
          <a:lstStyle/>
          <a:p>
            <a:pPr/>
            <a:r>
              <a:t>Waarom</a:t>
            </a:r>
          </a:p>
        </p:txBody>
      </p:sp>
      <p:sp>
        <p:nvSpPr>
          <p:cNvPr id="276" name="Shape 276"/>
          <p:cNvSpPr/>
          <p:nvPr>
            <p:ph type="body" idx="1"/>
          </p:nvPr>
        </p:nvSpPr>
        <p:spPr>
          <a:xfrm>
            <a:off x="406400" y="1625004"/>
            <a:ext cx="12192000" cy="7226896"/>
          </a:xfrm>
          <a:prstGeom prst="rect">
            <a:avLst/>
          </a:prstGeom>
        </p:spPr>
        <p:txBody>
          <a:bodyPr/>
          <a:lstStyle/>
          <a:p>
            <a:pPr marL="0" indent="0">
              <a:buClrTx/>
              <a:buSzTx/>
              <a:buFontTx/>
              <a:buNone/>
            </a:pPr>
            <a:r>
              <a:t>We worden opgeroepen elkaar te dienen, tot opbouw te zijn</a:t>
            </a:r>
          </a:p>
          <a:p>
            <a:pPr>
              <a:buChar char="•"/>
            </a:pPr>
            <a:r>
              <a:t>...alles mag, maar niet alles bouwt op...</a:t>
            </a:r>
          </a:p>
          <a:p>
            <a:pPr>
              <a:buChar char="•"/>
            </a:pPr>
            <a:r>
              <a:t>...als het niet tot opbouw is, zeg het dan niet...</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8" name="38dd590f48e4fc3c84bfed98091b7650.jpg"/>
          <p:cNvPicPr>
            <a:picLocks noChangeAspect="1"/>
          </p:cNvPicPr>
          <p:nvPr>
            <p:ph type="pic" idx="13"/>
          </p:nvPr>
        </p:nvPicPr>
        <p:blipFill>
          <a:blip r:embed="rId2">
            <a:extLst/>
          </a:blip>
          <a:srcRect l="0" t="0" r="0" b="0"/>
          <a:stretch>
            <a:fillRect/>
          </a:stretch>
        </p:blipFill>
        <p:spPr>
          <a:prstGeom prst="rect">
            <a:avLst/>
          </a:prstGeom>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body" idx="13"/>
          </p:nvPr>
        </p:nvSpPr>
        <p:spPr>
          <a:prstGeom prst="rect">
            <a:avLst/>
          </a:prstGeom>
        </p:spPr>
        <p:txBody>
          <a:bodyPr/>
          <a:lstStyle/>
          <a:p>
            <a:pPr/>
            <a:r>
              <a:t>Waarom</a:t>
            </a:r>
          </a:p>
        </p:txBody>
      </p:sp>
      <p:sp>
        <p:nvSpPr>
          <p:cNvPr id="281" name="Shape 281"/>
          <p:cNvSpPr/>
          <p:nvPr>
            <p:ph type="body" idx="1"/>
          </p:nvPr>
        </p:nvSpPr>
        <p:spPr>
          <a:xfrm>
            <a:off x="406400" y="1625004"/>
            <a:ext cx="12192000" cy="7226896"/>
          </a:xfrm>
          <a:prstGeom prst="rect">
            <a:avLst/>
          </a:prstGeom>
        </p:spPr>
        <p:txBody>
          <a:bodyPr/>
          <a:lstStyle/>
          <a:p>
            <a:pPr marL="0" indent="0">
              <a:buClrTx/>
              <a:buSzTx/>
              <a:buFontTx/>
              <a:buNone/>
            </a:pPr>
            <a:r>
              <a:t>Kort gezegd:</a:t>
            </a:r>
          </a:p>
          <a:p>
            <a:pPr>
              <a:buChar char="•"/>
            </a:pPr>
            <a:r>
              <a:t>We worden opgeroepen te werken om zo Gods liefde, die we hebben ontvangen, door te geven, tot opbouw van elkaar, van de gemeente, en als licht voor je omgeving</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body" idx="13"/>
          </p:nvPr>
        </p:nvSpPr>
        <p:spPr>
          <a:prstGeom prst="rect">
            <a:avLst/>
          </a:prstGeom>
        </p:spPr>
        <p:txBody>
          <a:bodyPr/>
          <a:lstStyle/>
          <a:p>
            <a:pPr/>
            <a:r>
              <a:t>Fil 2</a:t>
            </a:r>
          </a:p>
        </p:txBody>
      </p:sp>
      <p:sp>
        <p:nvSpPr>
          <p:cNvPr id="284" name="Shape 284"/>
          <p:cNvSpPr/>
          <p:nvPr>
            <p:ph type="title"/>
          </p:nvPr>
        </p:nvSpPr>
        <p:spPr>
          <a:prstGeom prst="rect">
            <a:avLst/>
          </a:prstGeom>
        </p:spPr>
        <p:txBody>
          <a:bodyPr/>
          <a:lstStyle>
            <a:lvl1pPr defTabSz="467359">
              <a:spcBef>
                <a:spcPts val="2200"/>
              </a:spcBef>
              <a:defRPr sz="4800"/>
            </a:lvl1pPr>
          </a:lstStyle>
          <a:p>
            <a:pPr/>
            <a:r>
              <a:t>Willen</a:t>
            </a:r>
          </a:p>
        </p:txBody>
      </p:sp>
      <p:sp>
        <p:nvSpPr>
          <p:cNvPr id="285" name="Shape 285"/>
          <p:cNvSpPr/>
          <p:nvPr>
            <p:ph type="body" idx="1"/>
          </p:nvPr>
        </p:nvSpPr>
        <p:spPr>
          <a:prstGeom prst="rect">
            <a:avLst/>
          </a:prstGeom>
        </p:spPr>
        <p:txBody>
          <a:bodyPr/>
          <a:lstStyle/>
          <a:p>
            <a:pPr>
              <a:buChar char="•"/>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body" idx="13"/>
          </p:nvPr>
        </p:nvSpPr>
        <p:spPr>
          <a:prstGeom prst="rect">
            <a:avLst/>
          </a:prstGeom>
        </p:spPr>
        <p:txBody>
          <a:bodyPr/>
          <a:lstStyle/>
          <a:p>
            <a:pPr/>
            <a:r>
              <a:t>Fil 2</a:t>
            </a:r>
          </a:p>
        </p:txBody>
      </p:sp>
      <p:sp>
        <p:nvSpPr>
          <p:cNvPr id="288" name="Shape 288"/>
          <p:cNvSpPr/>
          <p:nvPr>
            <p:ph type="title"/>
          </p:nvPr>
        </p:nvSpPr>
        <p:spPr>
          <a:prstGeom prst="rect">
            <a:avLst/>
          </a:prstGeom>
        </p:spPr>
        <p:txBody>
          <a:bodyPr/>
          <a:lstStyle>
            <a:lvl1pPr defTabSz="467359">
              <a:spcBef>
                <a:spcPts val="2200"/>
              </a:spcBef>
              <a:defRPr sz="4800"/>
            </a:lvl1pPr>
          </a:lstStyle>
          <a:p>
            <a:pPr/>
            <a:r>
              <a:t>Willen</a:t>
            </a:r>
          </a:p>
        </p:txBody>
      </p:sp>
      <p:sp>
        <p:nvSpPr>
          <p:cNvPr id="289" name="Shape 289"/>
          <p:cNvSpPr/>
          <p:nvPr>
            <p:ph type="body" idx="1"/>
          </p:nvPr>
        </p:nvSpPr>
        <p:spPr>
          <a:prstGeom prst="rect">
            <a:avLst/>
          </a:prstGeom>
        </p:spPr>
        <p:txBody>
          <a:bodyPr/>
          <a:lstStyle>
            <a:lvl1pPr>
              <a:buChar char="•"/>
            </a:lvl1pPr>
          </a:lstStyle>
          <a:p>
            <a:pPr/>
            <a:r>
              <a:t>Hoe zit het dan met ons willen?</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body" idx="13"/>
          </p:nvPr>
        </p:nvSpPr>
        <p:spPr>
          <a:prstGeom prst="rect">
            <a:avLst/>
          </a:prstGeom>
        </p:spPr>
        <p:txBody>
          <a:bodyPr/>
          <a:lstStyle/>
          <a:p>
            <a:pPr/>
            <a:r>
              <a:t>Fil 2</a:t>
            </a:r>
          </a:p>
        </p:txBody>
      </p:sp>
      <p:sp>
        <p:nvSpPr>
          <p:cNvPr id="292" name="Shape 292"/>
          <p:cNvSpPr/>
          <p:nvPr>
            <p:ph type="title"/>
          </p:nvPr>
        </p:nvSpPr>
        <p:spPr>
          <a:prstGeom prst="rect">
            <a:avLst/>
          </a:prstGeom>
        </p:spPr>
        <p:txBody>
          <a:bodyPr/>
          <a:lstStyle>
            <a:lvl1pPr defTabSz="467359">
              <a:spcBef>
                <a:spcPts val="2200"/>
              </a:spcBef>
              <a:defRPr sz="4800"/>
            </a:lvl1pPr>
          </a:lstStyle>
          <a:p>
            <a:pPr/>
            <a:r>
              <a:t>Willen</a:t>
            </a:r>
          </a:p>
        </p:txBody>
      </p:sp>
      <p:sp>
        <p:nvSpPr>
          <p:cNvPr id="293" name="Shape 293"/>
          <p:cNvSpPr/>
          <p:nvPr>
            <p:ph type="body" idx="1"/>
          </p:nvPr>
        </p:nvSpPr>
        <p:spPr>
          <a:prstGeom prst="rect">
            <a:avLst/>
          </a:prstGeom>
        </p:spPr>
        <p:txBody>
          <a:bodyPr/>
          <a:lstStyle/>
          <a:p>
            <a:pPr>
              <a:buChar char="•"/>
            </a:pPr>
            <a:r>
              <a:t>Hoe zit het dan met ons willen?</a:t>
            </a:r>
          </a:p>
          <a:p>
            <a:pPr>
              <a:buChar char="•"/>
            </a:pPr>
            <a:r>
              <a:t>Wat betekent dit:</a:t>
            </a:r>
            <a:br/>
            <a:r>
              <a:t>God zowel het willen als het werken in u bewerkt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5" name="god_determinisme.jpg"/>
          <p:cNvPicPr>
            <a:picLocks noChangeAspect="1"/>
          </p:cNvPicPr>
          <p:nvPr>
            <p:ph type="pic" idx="13"/>
          </p:nvPr>
        </p:nvPicPr>
        <p:blipFill>
          <a:blip r:embed="rId2">
            <a:extLst/>
          </a:blip>
          <a:srcRect l="0" t="0" r="0" b="0"/>
          <a:stretch>
            <a:fillRect/>
          </a:stretch>
        </p:blipFill>
        <p:spPr>
          <a:xfrm>
            <a:off x="1170432" y="0"/>
            <a:ext cx="10663937" cy="9753600"/>
          </a:xfrm>
          <a:prstGeom prst="rect">
            <a:avLst/>
          </a:prstGeom>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body" idx="13"/>
          </p:nvPr>
        </p:nvSpPr>
        <p:spPr>
          <a:prstGeom prst="rect">
            <a:avLst/>
          </a:prstGeom>
        </p:spPr>
        <p:txBody>
          <a:bodyPr/>
          <a:lstStyle/>
          <a:p>
            <a:pPr/>
            <a:r>
              <a:t>Fil 2</a:t>
            </a:r>
          </a:p>
        </p:txBody>
      </p:sp>
      <p:sp>
        <p:nvSpPr>
          <p:cNvPr id="298" name="Shape 298"/>
          <p:cNvSpPr/>
          <p:nvPr>
            <p:ph type="title"/>
          </p:nvPr>
        </p:nvSpPr>
        <p:spPr>
          <a:prstGeom prst="rect">
            <a:avLst/>
          </a:prstGeom>
        </p:spPr>
        <p:txBody>
          <a:bodyPr/>
          <a:lstStyle>
            <a:lvl1pPr defTabSz="467359">
              <a:spcBef>
                <a:spcPts val="2200"/>
              </a:spcBef>
              <a:defRPr sz="4800"/>
            </a:lvl1pPr>
          </a:lstStyle>
          <a:p>
            <a:pPr/>
            <a:r>
              <a:t>Willen</a:t>
            </a:r>
          </a:p>
        </p:txBody>
      </p:sp>
      <p:sp>
        <p:nvSpPr>
          <p:cNvPr id="299" name="Shape 299"/>
          <p:cNvSpPr/>
          <p:nvPr>
            <p:ph type="body" idx="1"/>
          </p:nvPr>
        </p:nvSpPr>
        <p:spPr>
          <a:prstGeom prst="rect">
            <a:avLst/>
          </a:prstGeom>
        </p:spPr>
        <p:txBody>
          <a:bodyPr/>
          <a:lstStyle>
            <a:lvl1pPr>
              <a:buChar char="•"/>
            </a:lvl1pPr>
          </a:lstStyle>
          <a:p>
            <a:pPr/>
            <a:r>
              <a:t>Vrije wil? Wij kiezen én God bepaalt</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ph type="body" idx="13"/>
          </p:nvPr>
        </p:nvSpPr>
        <p:spPr>
          <a:prstGeom prst="rect">
            <a:avLst/>
          </a:prstGeom>
        </p:spPr>
        <p:txBody>
          <a:bodyPr/>
          <a:lstStyle/>
          <a:p>
            <a:pPr/>
            <a:r>
              <a:t>Fil 2</a:t>
            </a:r>
          </a:p>
        </p:txBody>
      </p:sp>
      <p:sp>
        <p:nvSpPr>
          <p:cNvPr id="302" name="Shape 302"/>
          <p:cNvSpPr/>
          <p:nvPr>
            <p:ph type="title"/>
          </p:nvPr>
        </p:nvSpPr>
        <p:spPr>
          <a:prstGeom prst="rect">
            <a:avLst/>
          </a:prstGeom>
        </p:spPr>
        <p:txBody>
          <a:bodyPr/>
          <a:lstStyle>
            <a:lvl1pPr defTabSz="467359">
              <a:spcBef>
                <a:spcPts val="2200"/>
              </a:spcBef>
              <a:defRPr sz="4800"/>
            </a:lvl1pPr>
          </a:lstStyle>
          <a:p>
            <a:pPr/>
            <a:r>
              <a:t>Willen</a:t>
            </a:r>
          </a:p>
        </p:txBody>
      </p:sp>
      <p:sp>
        <p:nvSpPr>
          <p:cNvPr id="303" name="Shape 303"/>
          <p:cNvSpPr/>
          <p:nvPr>
            <p:ph type="body" idx="1"/>
          </p:nvPr>
        </p:nvSpPr>
        <p:spPr>
          <a:prstGeom prst="rect">
            <a:avLst/>
          </a:prstGeom>
        </p:spPr>
        <p:txBody>
          <a:bodyPr/>
          <a:lstStyle/>
          <a:p>
            <a:pPr>
              <a:buChar char="•"/>
            </a:pPr>
            <a:r>
              <a:t>Vrije wil? Wij kiezen én God bepaalt</a:t>
            </a:r>
          </a:p>
          <a:p>
            <a:pPr>
              <a:buChar char="•"/>
            </a:pPr>
          </a:p>
          <a:p>
            <a:pPr marL="0" indent="0">
              <a:buClrTx/>
              <a:buSzTx/>
              <a:buFontTx/>
              <a:buNone/>
              <a:defRPr i="1" sz="4400">
                <a:latin typeface="Avenir Next"/>
                <a:ea typeface="Avenir Next"/>
                <a:cs typeface="Avenir Next"/>
                <a:sym typeface="Avenir Next"/>
              </a:defRPr>
            </a:pPr>
            <a:r>
              <a:t>Het verschil tussen Gods almacht en vrije wil is onwetendheid</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body" idx="13"/>
          </p:nvPr>
        </p:nvSpPr>
        <p:spPr>
          <a:prstGeom prst="rect">
            <a:avLst/>
          </a:prstGeom>
        </p:spPr>
        <p:txBody>
          <a:bodyPr/>
          <a:lstStyle/>
          <a:p>
            <a:pPr/>
            <a:r>
              <a:t>Fil 2</a:t>
            </a:r>
          </a:p>
        </p:txBody>
      </p:sp>
      <p:sp>
        <p:nvSpPr>
          <p:cNvPr id="306" name="Shape 306"/>
          <p:cNvSpPr/>
          <p:nvPr>
            <p:ph type="title"/>
          </p:nvPr>
        </p:nvSpPr>
        <p:spPr>
          <a:prstGeom prst="rect">
            <a:avLst/>
          </a:prstGeom>
        </p:spPr>
        <p:txBody>
          <a:bodyPr/>
          <a:lstStyle>
            <a:lvl1pPr defTabSz="467359">
              <a:spcBef>
                <a:spcPts val="2200"/>
              </a:spcBef>
              <a:defRPr sz="4800"/>
            </a:lvl1pPr>
          </a:lstStyle>
          <a:p>
            <a:pPr/>
            <a:r>
              <a:t>Willen</a:t>
            </a:r>
          </a:p>
        </p:txBody>
      </p:sp>
      <p:sp>
        <p:nvSpPr>
          <p:cNvPr id="307" name="Shape 307"/>
          <p:cNvSpPr/>
          <p:nvPr>
            <p:ph type="body" idx="1"/>
          </p:nvPr>
        </p:nvSpPr>
        <p:spPr>
          <a:prstGeom prst="rect">
            <a:avLst/>
          </a:prstGeom>
        </p:spPr>
        <p:txBody>
          <a:bodyPr/>
          <a:lstStyle/>
          <a:p>
            <a:pPr>
              <a:buChar char="•"/>
            </a:pPr>
            <a:r>
              <a:t>Wat betekent dit:</a:t>
            </a:r>
            <a:br/>
            <a:r>
              <a:t>God zowel het willen als het werken in u bewerkt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body" idx="13"/>
          </p:nvPr>
        </p:nvSpPr>
        <p:spPr>
          <a:prstGeom prst="rect">
            <a:avLst/>
          </a:prstGeom>
        </p:spPr>
        <p:txBody>
          <a:bodyPr/>
          <a:lstStyle/>
          <a:p>
            <a:pPr/>
            <a:r>
              <a:t>vorige keer</a:t>
            </a:r>
          </a:p>
        </p:txBody>
      </p:sp>
      <p:sp>
        <p:nvSpPr>
          <p:cNvPr id="186" name="Shape 186"/>
          <p:cNvSpPr/>
          <p:nvPr>
            <p:ph type="title"/>
          </p:nvPr>
        </p:nvSpPr>
        <p:spPr>
          <a:prstGeom prst="rect">
            <a:avLst/>
          </a:prstGeom>
        </p:spPr>
        <p:txBody>
          <a:bodyPr/>
          <a:lstStyle>
            <a:lvl1pPr defTabSz="467359">
              <a:spcBef>
                <a:spcPts val="2200"/>
              </a:spcBef>
              <a:defRPr sz="4800"/>
            </a:lvl1pPr>
          </a:lstStyle>
          <a:p>
            <a:pPr/>
            <a:r>
              <a:t>Schijnbare tegenstellingen</a:t>
            </a:r>
          </a:p>
        </p:txBody>
      </p:sp>
      <p:sp>
        <p:nvSpPr>
          <p:cNvPr id="187" name="Shape 187"/>
          <p:cNvSpPr/>
          <p:nvPr>
            <p:ph type="body" idx="1"/>
          </p:nvPr>
        </p:nvSpPr>
        <p:spPr>
          <a:prstGeom prst="rect">
            <a:avLst/>
          </a:prstGeom>
        </p:spPr>
        <p:txBody>
          <a:bodyPr/>
          <a:lstStyle/>
          <a:p>
            <a:pPr>
              <a:buChar char="•"/>
            </a:pPr>
            <a:r>
              <a:t>'in Christus' beïnvloed nu al ons leven!</a:t>
            </a:r>
          </a:p>
          <a:p>
            <a:pPr>
              <a:buChar char="•"/>
            </a:pPr>
            <a:r>
              <a:t>'in de Heer' worden we wat we 'in Christus' zijn</a:t>
            </a:r>
          </a:p>
          <a:p>
            <a:pPr>
              <a:buChar char="•"/>
            </a:pPr>
            <a:r>
              <a:t>Voorbereiden op straks, nu al tentoonspreiden</a:t>
            </a:r>
          </a:p>
          <a:p>
            <a:pPr>
              <a:buChar char="•"/>
            </a:pPr>
            <a:r>
              <a:t>Toekomstverwachting is van wezenlijk belang!</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ph type="body" idx="13"/>
          </p:nvPr>
        </p:nvSpPr>
        <p:spPr>
          <a:prstGeom prst="rect">
            <a:avLst/>
          </a:prstGeom>
        </p:spPr>
        <p:txBody>
          <a:bodyPr/>
          <a:lstStyle/>
          <a:p>
            <a:pPr/>
            <a:r>
              <a:t>Fil 2</a:t>
            </a:r>
          </a:p>
        </p:txBody>
      </p:sp>
      <p:sp>
        <p:nvSpPr>
          <p:cNvPr id="310" name="Shape 310"/>
          <p:cNvSpPr/>
          <p:nvPr>
            <p:ph type="title"/>
          </p:nvPr>
        </p:nvSpPr>
        <p:spPr>
          <a:prstGeom prst="rect">
            <a:avLst/>
          </a:prstGeom>
        </p:spPr>
        <p:txBody>
          <a:bodyPr/>
          <a:lstStyle>
            <a:lvl1pPr defTabSz="467359">
              <a:spcBef>
                <a:spcPts val="2200"/>
              </a:spcBef>
              <a:defRPr sz="4800"/>
            </a:lvl1pPr>
          </a:lstStyle>
          <a:p>
            <a:pPr/>
            <a:r>
              <a:t>Willen</a:t>
            </a:r>
          </a:p>
        </p:txBody>
      </p:sp>
      <p:sp>
        <p:nvSpPr>
          <p:cNvPr id="311" name="Shape 311"/>
          <p:cNvSpPr/>
          <p:nvPr>
            <p:ph type="body" idx="1"/>
          </p:nvPr>
        </p:nvSpPr>
        <p:spPr>
          <a:prstGeom prst="rect">
            <a:avLst/>
          </a:prstGeom>
        </p:spPr>
        <p:txBody>
          <a:bodyPr/>
          <a:lstStyle/>
          <a:p>
            <a:pPr>
              <a:buChar char="•"/>
            </a:pPr>
            <a:r>
              <a:t>Wat betekent dit:</a:t>
            </a:r>
            <a:br/>
            <a:r>
              <a:t>God zowel het willen als het werken in u bewerkt</a:t>
            </a:r>
          </a:p>
          <a:p>
            <a:pPr>
              <a:buChar char="•"/>
            </a:pPr>
          </a:p>
          <a:p>
            <a:pPr>
              <a:buChar char="•"/>
            </a:pPr>
            <a:r>
              <a:t>God geeft ons de motivatie en de kracht, zodat wij willen en gaan werken</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ph type="body" idx="13"/>
          </p:nvPr>
        </p:nvSpPr>
        <p:spPr>
          <a:prstGeom prst="rect">
            <a:avLst/>
          </a:prstGeom>
        </p:spPr>
        <p:txBody>
          <a:bodyPr/>
          <a:lstStyle/>
          <a:p>
            <a:pPr/>
            <a:r>
              <a:t>Fil 2</a:t>
            </a:r>
          </a:p>
        </p:txBody>
      </p:sp>
      <p:sp>
        <p:nvSpPr>
          <p:cNvPr id="314" name="Shape 314"/>
          <p:cNvSpPr/>
          <p:nvPr>
            <p:ph type="title"/>
          </p:nvPr>
        </p:nvSpPr>
        <p:spPr>
          <a:prstGeom prst="rect">
            <a:avLst/>
          </a:prstGeom>
        </p:spPr>
        <p:txBody>
          <a:bodyPr/>
          <a:lstStyle>
            <a:lvl1pPr defTabSz="467359">
              <a:spcBef>
                <a:spcPts val="2200"/>
              </a:spcBef>
              <a:defRPr sz="4800"/>
            </a:lvl1pPr>
          </a:lstStyle>
          <a:p>
            <a:pPr/>
            <a:r>
              <a:t>Willen</a:t>
            </a:r>
          </a:p>
        </p:txBody>
      </p:sp>
      <p:sp>
        <p:nvSpPr>
          <p:cNvPr id="315" name="Shape 315"/>
          <p:cNvSpPr/>
          <p:nvPr>
            <p:ph type="body" idx="1"/>
          </p:nvPr>
        </p:nvSpPr>
        <p:spPr>
          <a:prstGeom prst="rect">
            <a:avLst/>
          </a:prstGeom>
        </p:spPr>
        <p:txBody>
          <a:bodyPr/>
          <a:lstStyle/>
          <a:p>
            <a:pPr>
              <a:buChar char="•"/>
            </a:pPr>
            <a:r>
              <a:t>Wat betekent dit:</a:t>
            </a:r>
            <a:br/>
            <a:r>
              <a:t>God zowel het willen als het werken in u bewerkt</a:t>
            </a:r>
          </a:p>
          <a:p>
            <a:pPr>
              <a:buChar char="•"/>
            </a:pPr>
          </a:p>
          <a:p>
            <a:pPr>
              <a:buChar char="•"/>
            </a:pPr>
            <a:r>
              <a:t>God geeft ons de motivatie en de kracht, zodat wij willen en gaan werken</a:t>
            </a:r>
          </a:p>
          <a:p>
            <a:pPr>
              <a:buChar char="•"/>
            </a:pPr>
            <a:r>
              <a:t>Dat is: God werkt door mensen heen</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body" idx="13"/>
          </p:nvPr>
        </p:nvSpPr>
        <p:spPr>
          <a:prstGeom prst="rect">
            <a:avLst/>
          </a:prstGeom>
        </p:spPr>
        <p:txBody>
          <a:bodyPr/>
          <a:lstStyle/>
          <a:p>
            <a:pPr/>
            <a:r>
              <a:t>Fil 2</a:t>
            </a:r>
          </a:p>
        </p:txBody>
      </p:sp>
      <p:sp>
        <p:nvSpPr>
          <p:cNvPr id="318" name="Shape 318"/>
          <p:cNvSpPr/>
          <p:nvPr>
            <p:ph type="title"/>
          </p:nvPr>
        </p:nvSpPr>
        <p:spPr>
          <a:prstGeom prst="rect">
            <a:avLst/>
          </a:prstGeom>
        </p:spPr>
        <p:txBody>
          <a:bodyPr/>
          <a:lstStyle>
            <a:lvl1pPr defTabSz="467359">
              <a:spcBef>
                <a:spcPts val="2200"/>
              </a:spcBef>
              <a:defRPr sz="4800"/>
            </a:lvl1pPr>
          </a:lstStyle>
          <a:p>
            <a:pPr/>
            <a:r>
              <a:t>Willen</a:t>
            </a:r>
          </a:p>
        </p:txBody>
      </p:sp>
      <p:sp>
        <p:nvSpPr>
          <p:cNvPr id="319" name="Shape 319"/>
          <p:cNvSpPr/>
          <p:nvPr>
            <p:ph type="body" idx="1"/>
          </p:nvPr>
        </p:nvSpPr>
        <p:spPr>
          <a:prstGeom prst="rect">
            <a:avLst/>
          </a:prstGeom>
        </p:spPr>
        <p:txBody>
          <a:bodyPr/>
          <a:lstStyle>
            <a:lvl1pPr>
              <a:buChar char="•"/>
            </a:lvl1pPr>
          </a:lstStyle>
          <a:p>
            <a:pPr/>
            <a:r>
              <a:t>God geeft ons de motivatie en de kracht, zodat wij willen en gaan werken</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Shape 321"/>
          <p:cNvSpPr/>
          <p:nvPr>
            <p:ph type="body" idx="13"/>
          </p:nvPr>
        </p:nvSpPr>
        <p:spPr>
          <a:prstGeom prst="rect">
            <a:avLst/>
          </a:prstGeom>
        </p:spPr>
        <p:txBody>
          <a:bodyPr/>
          <a:lstStyle/>
          <a:p>
            <a:pPr/>
            <a:r>
              <a:t>Fil 2</a:t>
            </a:r>
          </a:p>
        </p:txBody>
      </p:sp>
      <p:sp>
        <p:nvSpPr>
          <p:cNvPr id="322" name="Shape 322"/>
          <p:cNvSpPr/>
          <p:nvPr>
            <p:ph type="body" idx="1"/>
          </p:nvPr>
        </p:nvSpPr>
        <p:spPr>
          <a:prstGeom prst="rect">
            <a:avLst/>
          </a:prstGeom>
        </p:spPr>
        <p:txBody>
          <a:bodyPr/>
          <a:lstStyle/>
          <a:p>
            <a:pPr marL="0" indent="0">
              <a:buClrTx/>
              <a:buSzTx/>
              <a:buFontTx/>
              <a:buNone/>
            </a:pPr>
          </a:p>
          <a:p>
            <a:pPr marL="0" indent="0">
              <a:buClrTx/>
              <a:buSzTx/>
              <a:buFontTx/>
              <a:buNone/>
              <a:defRPr i="1" sz="4100">
                <a:latin typeface="Avenir Next"/>
                <a:ea typeface="Avenir Next"/>
                <a:cs typeface="Avenir Next"/>
                <a:sym typeface="Avenir Next"/>
              </a:defRPr>
            </a:pPr>
            <a:r>
              <a:t>Zo werkt het altijd: voor God iets van ons vraagt, geeft Hij wat we nodig hebben</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ph type="body" idx="13"/>
          </p:nvPr>
        </p:nvSpPr>
        <p:spPr>
          <a:prstGeom prst="rect">
            <a:avLst/>
          </a:prstGeom>
        </p:spPr>
        <p:txBody>
          <a:bodyPr/>
          <a:lstStyle/>
          <a:p>
            <a:pPr/>
            <a:r>
              <a:t>Fil 2</a:t>
            </a:r>
          </a:p>
        </p:txBody>
      </p:sp>
      <p:sp>
        <p:nvSpPr>
          <p:cNvPr id="325" name="Shape 325"/>
          <p:cNvSpPr/>
          <p:nvPr>
            <p:ph type="title"/>
          </p:nvPr>
        </p:nvSpPr>
        <p:spPr>
          <a:prstGeom prst="rect">
            <a:avLst/>
          </a:prstGeom>
        </p:spPr>
        <p:txBody>
          <a:bodyPr/>
          <a:lstStyle>
            <a:lvl1pPr defTabSz="467359">
              <a:spcBef>
                <a:spcPts val="2200"/>
              </a:spcBef>
              <a:defRPr sz="4800"/>
            </a:lvl1pPr>
          </a:lstStyle>
          <a:p>
            <a:pPr/>
            <a:r>
              <a:t>Willen</a:t>
            </a:r>
          </a:p>
        </p:txBody>
      </p:sp>
      <p:sp>
        <p:nvSpPr>
          <p:cNvPr id="326" name="Shape 326"/>
          <p:cNvSpPr/>
          <p:nvPr>
            <p:ph type="body" idx="1"/>
          </p:nvPr>
        </p:nvSpPr>
        <p:spPr>
          <a:prstGeom prst="rect">
            <a:avLst/>
          </a:prstGeom>
        </p:spPr>
        <p:txBody>
          <a:bodyPr/>
          <a:lstStyle>
            <a:lvl1pPr>
              <a:buChar char="•"/>
            </a:lvl1pPr>
          </a:lstStyle>
          <a:p>
            <a:pPr/>
            <a:r>
              <a:t>In de praktijk: wij handelen, maar God legt het in ons</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body" idx="13"/>
          </p:nvPr>
        </p:nvSpPr>
        <p:spPr>
          <a:prstGeom prst="rect">
            <a:avLst/>
          </a:prstGeom>
        </p:spPr>
        <p:txBody>
          <a:bodyPr/>
          <a:lstStyle/>
          <a:p>
            <a:pPr/>
            <a:r>
              <a:t>Fil 2</a:t>
            </a:r>
          </a:p>
        </p:txBody>
      </p:sp>
      <p:sp>
        <p:nvSpPr>
          <p:cNvPr id="329" name="Shape 329"/>
          <p:cNvSpPr/>
          <p:nvPr>
            <p:ph type="title"/>
          </p:nvPr>
        </p:nvSpPr>
        <p:spPr>
          <a:prstGeom prst="rect">
            <a:avLst/>
          </a:prstGeom>
        </p:spPr>
        <p:txBody>
          <a:bodyPr/>
          <a:lstStyle>
            <a:lvl1pPr defTabSz="467359">
              <a:spcBef>
                <a:spcPts val="2200"/>
              </a:spcBef>
              <a:defRPr sz="4800"/>
            </a:lvl1pPr>
          </a:lstStyle>
          <a:p>
            <a:pPr/>
            <a:r>
              <a:t>Willen</a:t>
            </a:r>
          </a:p>
        </p:txBody>
      </p:sp>
      <p:sp>
        <p:nvSpPr>
          <p:cNvPr id="330" name="Shape 330"/>
          <p:cNvSpPr/>
          <p:nvPr>
            <p:ph type="body" idx="1"/>
          </p:nvPr>
        </p:nvSpPr>
        <p:spPr>
          <a:prstGeom prst="rect">
            <a:avLst/>
          </a:prstGeom>
        </p:spPr>
        <p:txBody>
          <a:bodyPr/>
          <a:lstStyle>
            <a:lvl1pPr>
              <a:buChar char="•"/>
            </a:lvl1pPr>
          </a:lstStyle>
          <a:p>
            <a:pPr/>
            <a:r>
              <a:t>Als we tot geloof komen, veranderd onze blik</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body" idx="13"/>
          </p:nvPr>
        </p:nvSpPr>
        <p:spPr>
          <a:prstGeom prst="rect">
            <a:avLst/>
          </a:prstGeom>
        </p:spPr>
        <p:txBody>
          <a:bodyPr/>
          <a:lstStyle/>
          <a:p>
            <a:pPr/>
            <a:r>
              <a:t>Fil 2</a:t>
            </a:r>
          </a:p>
        </p:txBody>
      </p:sp>
      <p:sp>
        <p:nvSpPr>
          <p:cNvPr id="333" name="Shape 333"/>
          <p:cNvSpPr/>
          <p:nvPr>
            <p:ph type="title"/>
          </p:nvPr>
        </p:nvSpPr>
        <p:spPr>
          <a:prstGeom prst="rect">
            <a:avLst/>
          </a:prstGeom>
        </p:spPr>
        <p:txBody>
          <a:bodyPr/>
          <a:lstStyle>
            <a:lvl1pPr defTabSz="467359">
              <a:spcBef>
                <a:spcPts val="2200"/>
              </a:spcBef>
              <a:defRPr sz="4800"/>
            </a:lvl1pPr>
          </a:lstStyle>
          <a:p>
            <a:pPr/>
            <a:r>
              <a:t>Willen</a:t>
            </a:r>
          </a:p>
        </p:txBody>
      </p:sp>
      <p:sp>
        <p:nvSpPr>
          <p:cNvPr id="334" name="Shape 334"/>
          <p:cNvSpPr/>
          <p:nvPr>
            <p:ph type="body" idx="1"/>
          </p:nvPr>
        </p:nvSpPr>
        <p:spPr>
          <a:prstGeom prst="rect">
            <a:avLst/>
          </a:prstGeom>
        </p:spPr>
        <p:txBody>
          <a:bodyPr/>
          <a:lstStyle/>
          <a:p>
            <a:pPr>
              <a:buChar char="•"/>
            </a:pPr>
            <a:r>
              <a:t>Als we tot geloof komen, veranderd onze blik</a:t>
            </a:r>
          </a:p>
          <a:p>
            <a:pPr>
              <a:buChar char="•"/>
            </a:pPr>
            <a:r>
              <a:t>Zoals Paulus zegt:</a:t>
            </a:r>
          </a:p>
          <a:p>
            <a:pPr marL="0" indent="0">
              <a:buClrTx/>
              <a:buSzTx/>
              <a:buFontTx/>
              <a:buNone/>
            </a:pPr>
            <a:r>
              <a:t>Met Christus ben ik gekruisigd, ik leef echter, niet langer ik, echter in mij leeft Christus.</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body" idx="13"/>
          </p:nvPr>
        </p:nvSpPr>
        <p:spPr>
          <a:prstGeom prst="rect">
            <a:avLst/>
          </a:prstGeom>
        </p:spPr>
        <p:txBody>
          <a:bodyPr/>
          <a:lstStyle/>
          <a:p>
            <a:pPr/>
            <a:r>
              <a:t>Fil 2</a:t>
            </a:r>
          </a:p>
        </p:txBody>
      </p:sp>
      <p:sp>
        <p:nvSpPr>
          <p:cNvPr id="337" name="Shape 337"/>
          <p:cNvSpPr/>
          <p:nvPr>
            <p:ph type="title"/>
          </p:nvPr>
        </p:nvSpPr>
        <p:spPr>
          <a:prstGeom prst="rect">
            <a:avLst/>
          </a:prstGeom>
        </p:spPr>
        <p:txBody>
          <a:bodyPr/>
          <a:lstStyle>
            <a:lvl1pPr defTabSz="467359">
              <a:spcBef>
                <a:spcPts val="2200"/>
              </a:spcBef>
              <a:defRPr sz="4800"/>
            </a:lvl1pPr>
          </a:lstStyle>
          <a:p>
            <a:pPr/>
            <a:r>
              <a:t>Willen</a:t>
            </a:r>
          </a:p>
        </p:txBody>
      </p:sp>
      <p:sp>
        <p:nvSpPr>
          <p:cNvPr id="338" name="Shape 338"/>
          <p:cNvSpPr/>
          <p:nvPr>
            <p:ph type="body" idx="1"/>
          </p:nvPr>
        </p:nvSpPr>
        <p:spPr>
          <a:prstGeom prst="rect">
            <a:avLst/>
          </a:prstGeom>
        </p:spPr>
        <p:txBody>
          <a:bodyPr/>
          <a:lstStyle/>
          <a:p>
            <a:pPr>
              <a:buChar char="•"/>
            </a:pPr>
            <a:r>
              <a:t>Als we tot geloof komen, veranderd onze blik</a:t>
            </a:r>
          </a:p>
          <a:p>
            <a:pPr>
              <a:buChar char="•"/>
            </a:pPr>
            <a:r>
              <a:t>Zoals Paulus zegt:</a:t>
            </a:r>
          </a:p>
          <a:p>
            <a:pPr marL="0" indent="0">
              <a:buClrTx/>
              <a:buSzTx/>
              <a:buFontTx/>
              <a:buNone/>
            </a:pPr>
            <a:r>
              <a:t>Met Christus ben ik gekruisigd, ik leef echter, niet langer ik, echter in mij leeft Christus.</a:t>
            </a:r>
          </a:p>
          <a:p>
            <a:pPr>
              <a:buChar char="•"/>
            </a:pPr>
            <a:r>
              <a:t>Dat is de Christus die ons voorbeeld is wat dienstbaarheid betreft</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ph type="body" idx="13"/>
          </p:nvPr>
        </p:nvSpPr>
        <p:spPr>
          <a:prstGeom prst="rect">
            <a:avLst/>
          </a:prstGeom>
        </p:spPr>
        <p:txBody>
          <a:bodyPr/>
          <a:lstStyle/>
          <a:p>
            <a:pPr/>
            <a:r>
              <a:t>Fil 2</a:t>
            </a:r>
          </a:p>
        </p:txBody>
      </p:sp>
      <p:sp>
        <p:nvSpPr>
          <p:cNvPr id="341" name="Shape 341"/>
          <p:cNvSpPr/>
          <p:nvPr>
            <p:ph type="title"/>
          </p:nvPr>
        </p:nvSpPr>
        <p:spPr>
          <a:prstGeom prst="rect">
            <a:avLst/>
          </a:prstGeom>
        </p:spPr>
        <p:txBody>
          <a:bodyPr/>
          <a:lstStyle>
            <a:lvl1pPr defTabSz="467359">
              <a:spcBef>
                <a:spcPts val="2200"/>
              </a:spcBef>
              <a:defRPr sz="4800"/>
            </a:lvl1pPr>
          </a:lstStyle>
          <a:p>
            <a:pPr/>
            <a:r>
              <a:t>Praktijk</a:t>
            </a:r>
          </a:p>
        </p:txBody>
      </p:sp>
      <p:sp>
        <p:nvSpPr>
          <p:cNvPr id="342" name="Shape 342"/>
          <p:cNvSpPr/>
          <p:nvPr>
            <p:ph type="body" idx="1"/>
          </p:nvPr>
        </p:nvSpPr>
        <p:spPr>
          <a:prstGeom prst="rect">
            <a:avLst/>
          </a:prstGeom>
        </p:spPr>
        <p:txBody>
          <a:bodyPr/>
          <a:lstStyle/>
          <a:p>
            <a:pPr>
              <a:buChar char="•"/>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4" name="IMG_3275-480x320.jpg"/>
          <p:cNvPicPr>
            <a:picLocks noChangeAspect="1"/>
          </p:cNvPicPr>
          <p:nvPr>
            <p:ph type="pic" idx="13"/>
          </p:nvPr>
        </p:nvPicPr>
        <p:blipFill>
          <a:blip r:embed="rId2">
            <a:extLst/>
          </a:blip>
          <a:srcRect l="5555" t="0" r="5555" b="0"/>
          <a:stretch>
            <a:fillRect/>
          </a:stretch>
        </p:blipFill>
        <p:spPr>
          <a:prstGeom prst="rect">
            <a:avLst/>
          </a:prstGeom>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body" idx="13"/>
          </p:nvPr>
        </p:nvSpPr>
        <p:spPr>
          <a:prstGeom prst="rect">
            <a:avLst/>
          </a:prstGeom>
        </p:spPr>
        <p:txBody>
          <a:bodyPr/>
          <a:lstStyle/>
          <a:p>
            <a:pPr/>
            <a:r>
              <a:t>Fil 2</a:t>
            </a:r>
          </a:p>
        </p:txBody>
      </p:sp>
      <p:sp>
        <p:nvSpPr>
          <p:cNvPr id="190" name="Shape 190"/>
          <p:cNvSpPr/>
          <p:nvPr>
            <p:ph type="title"/>
          </p:nvPr>
        </p:nvSpPr>
        <p:spPr>
          <a:prstGeom prst="rect">
            <a:avLst/>
          </a:prstGeom>
        </p:spPr>
        <p:txBody>
          <a:bodyPr/>
          <a:lstStyle>
            <a:lvl1pPr defTabSz="467359">
              <a:spcBef>
                <a:spcPts val="2200"/>
              </a:spcBef>
              <a:defRPr sz="4800"/>
            </a:lvl1pPr>
          </a:lstStyle>
          <a:p>
            <a:pPr/>
            <a:r>
              <a:t>Schijnbare tegenstelling</a:t>
            </a:r>
          </a:p>
        </p:txBody>
      </p:sp>
      <p:sp>
        <p:nvSpPr>
          <p:cNvPr id="191" name="Shape 191"/>
          <p:cNvSpPr/>
          <p:nvPr>
            <p:ph type="body" idx="1"/>
          </p:nvPr>
        </p:nvSpPr>
        <p:spPr>
          <a:prstGeom prst="rect">
            <a:avLst/>
          </a:prstGeom>
        </p:spPr>
        <p:txBody>
          <a:bodyPr/>
          <a:lstStyle>
            <a:lvl1pPr marL="0" indent="0">
              <a:buClrTx/>
              <a:buSzTx/>
              <a:buFontTx/>
              <a:buNone/>
            </a:lvl1pPr>
          </a:lstStyle>
          <a:p>
            <a:pPr/>
            <a:r>
              <a:t>12 ... blijft ... uw behoudenis bewerken met vreze en beven, 13 want God is het, die om zijn welbehagen zowel het willen als het werken in u werkt.</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6" name="tegenwindfietsen_EA2A79CA43176555C1257F0F005B068D.jpg"/>
          <p:cNvPicPr>
            <a:picLocks noChangeAspect="1"/>
          </p:cNvPicPr>
          <p:nvPr>
            <p:ph type="pic" idx="13"/>
          </p:nvPr>
        </p:nvPicPr>
        <p:blipFill>
          <a:blip r:embed="rId2">
            <a:extLst/>
          </a:blip>
          <a:srcRect l="12501" t="0" r="12501" b="0"/>
          <a:stretch>
            <a:fillRect/>
          </a:stretch>
        </p:blipFill>
        <p:spPr>
          <a:prstGeom prst="rect">
            <a:avLst/>
          </a:prstGeom>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8" name="ICM1eklas.jpg"/>
          <p:cNvPicPr>
            <a:picLocks noChangeAspect="1"/>
          </p:cNvPicPr>
          <p:nvPr>
            <p:ph type="pic" idx="13"/>
          </p:nvPr>
        </p:nvPicPr>
        <p:blipFill>
          <a:blip r:embed="rId2">
            <a:extLst/>
          </a:blip>
          <a:srcRect l="0" t="0" r="0" b="0"/>
          <a:stretch>
            <a:fillRect/>
          </a:stretch>
        </p:blipFill>
        <p:spPr>
          <a:prstGeom prst="rect">
            <a:avLst/>
          </a:prstGeom>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0" name="Genade-is-een-risico-Charles-R.-Swindoll.jpg"/>
          <p:cNvPicPr>
            <a:picLocks noChangeAspect="1"/>
          </p:cNvPicPr>
          <p:nvPr>
            <p:ph type="pic" idx="13"/>
          </p:nvPr>
        </p:nvPicPr>
        <p:blipFill>
          <a:blip r:embed="rId2">
            <a:extLst/>
          </a:blip>
          <a:srcRect l="0" t="0" r="0" b="0"/>
          <a:stretch>
            <a:fillRect/>
          </a:stretch>
        </p:blipFill>
        <p:spPr>
          <a:xfrm>
            <a:off x="3447891" y="0"/>
            <a:ext cx="6109018" cy="9753600"/>
          </a:xfrm>
          <a:prstGeom prst="rect">
            <a:avLst/>
          </a:prstGeom>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2" name="MobielinTrein.jpg"/>
          <p:cNvPicPr>
            <a:picLocks noChangeAspect="1"/>
          </p:cNvPicPr>
          <p:nvPr>
            <p:ph type="pic" idx="13"/>
          </p:nvPr>
        </p:nvPicPr>
        <p:blipFill>
          <a:blip r:embed="rId2">
            <a:extLst/>
          </a:blip>
          <a:srcRect l="8111" t="0" r="8111" b="0"/>
          <a:stretch>
            <a:fillRect/>
          </a:stretch>
        </p:blipFill>
        <p:spPr>
          <a:prstGeom prst="rect">
            <a:avLst/>
          </a:prstGeom>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4" name="krant-lezen-in-de-trein.jpg"/>
          <p:cNvPicPr>
            <a:picLocks noChangeAspect="1"/>
          </p:cNvPicPr>
          <p:nvPr>
            <p:ph type="pic" idx="13"/>
          </p:nvPr>
        </p:nvPicPr>
        <p:blipFill>
          <a:blip r:embed="rId2">
            <a:extLst/>
          </a:blip>
          <a:srcRect l="3500" t="0" r="3500" b="0"/>
          <a:stretch>
            <a:fillRect/>
          </a:stretch>
        </p:blipFill>
        <p:spPr>
          <a:prstGeom prst="rect">
            <a:avLst/>
          </a:prstGeom>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6" name="tumblr_mry84e4YWX1soz382o1_1280.jpg"/>
          <p:cNvPicPr>
            <a:picLocks noChangeAspect="1"/>
          </p:cNvPicPr>
          <p:nvPr>
            <p:ph type="pic" idx="13"/>
          </p:nvPr>
        </p:nvPicPr>
        <p:blipFill>
          <a:blip r:embed="rId2">
            <a:extLst/>
          </a:blip>
          <a:srcRect l="0" t="12500" r="0" b="12500"/>
          <a:stretch>
            <a:fillRect/>
          </a:stretch>
        </p:blipFill>
        <p:spPr>
          <a:prstGeom prst="rect">
            <a:avLst/>
          </a:prstGeom>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body" idx="13"/>
          </p:nvPr>
        </p:nvSpPr>
        <p:spPr>
          <a:prstGeom prst="rect">
            <a:avLst/>
          </a:prstGeom>
        </p:spPr>
        <p:txBody>
          <a:bodyPr/>
          <a:lstStyle/>
          <a:p>
            <a:pPr/>
            <a:r>
              <a:t>Fil 2</a:t>
            </a:r>
          </a:p>
        </p:txBody>
      </p:sp>
      <p:sp>
        <p:nvSpPr>
          <p:cNvPr id="194" name="Shape 194"/>
          <p:cNvSpPr/>
          <p:nvPr>
            <p:ph type="title"/>
          </p:nvPr>
        </p:nvSpPr>
        <p:spPr>
          <a:prstGeom prst="rect">
            <a:avLst/>
          </a:prstGeom>
        </p:spPr>
        <p:txBody>
          <a:bodyPr/>
          <a:lstStyle>
            <a:lvl1pPr defTabSz="467359">
              <a:spcBef>
                <a:spcPts val="2200"/>
              </a:spcBef>
              <a:defRPr sz="4800"/>
            </a:lvl1pPr>
          </a:lstStyle>
          <a:p>
            <a:pPr/>
            <a:r>
              <a:t>Schijnbare tegenstelling</a:t>
            </a:r>
          </a:p>
        </p:txBody>
      </p:sp>
      <p:sp>
        <p:nvSpPr>
          <p:cNvPr id="195" name="Shape 195"/>
          <p:cNvSpPr/>
          <p:nvPr>
            <p:ph type="body" idx="1"/>
          </p:nvPr>
        </p:nvSpPr>
        <p:spPr>
          <a:prstGeom prst="rect">
            <a:avLst/>
          </a:prstGeom>
        </p:spPr>
        <p:txBody>
          <a:bodyPr/>
          <a:lstStyle>
            <a:lvl1pPr>
              <a:buChar char="•"/>
            </a:lvl1pPr>
          </a:lstStyle>
          <a:p>
            <a:pPr/>
            <a:r>
              <a:t>Zijn we nu al gered, of moeten we onze redding nog bewerken?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body" idx="13"/>
          </p:nvPr>
        </p:nvSpPr>
        <p:spPr>
          <a:prstGeom prst="rect">
            <a:avLst/>
          </a:prstGeom>
        </p:spPr>
        <p:txBody>
          <a:bodyPr/>
          <a:lstStyle/>
          <a:p>
            <a:pPr/>
            <a:r>
              <a:t>Fil 2</a:t>
            </a:r>
          </a:p>
        </p:txBody>
      </p:sp>
      <p:sp>
        <p:nvSpPr>
          <p:cNvPr id="198" name="Shape 198"/>
          <p:cNvSpPr/>
          <p:nvPr>
            <p:ph type="title"/>
          </p:nvPr>
        </p:nvSpPr>
        <p:spPr>
          <a:prstGeom prst="rect">
            <a:avLst/>
          </a:prstGeom>
        </p:spPr>
        <p:txBody>
          <a:bodyPr/>
          <a:lstStyle>
            <a:lvl1pPr defTabSz="467359">
              <a:spcBef>
                <a:spcPts val="2200"/>
              </a:spcBef>
              <a:defRPr sz="4800"/>
            </a:lvl1pPr>
          </a:lstStyle>
          <a:p>
            <a:pPr/>
            <a:r>
              <a:t>Schijnbare tegenstelling</a:t>
            </a:r>
          </a:p>
        </p:txBody>
      </p:sp>
      <p:sp>
        <p:nvSpPr>
          <p:cNvPr id="199" name="Shape 199"/>
          <p:cNvSpPr/>
          <p:nvPr>
            <p:ph type="body" idx="1"/>
          </p:nvPr>
        </p:nvSpPr>
        <p:spPr>
          <a:prstGeom prst="rect">
            <a:avLst/>
          </a:prstGeom>
        </p:spPr>
        <p:txBody>
          <a:bodyPr/>
          <a:lstStyle/>
          <a:p>
            <a:pPr>
              <a:buChar char="•"/>
            </a:pPr>
            <a:r>
              <a:t>Zijn we nu al gered, of moeten we onze redding nog bewerken?</a:t>
            </a:r>
          </a:p>
          <a:p>
            <a:pPr>
              <a:buChar char="•"/>
            </a:pPr>
            <a:r>
              <a:t>Moeten wij nu werken, of werkt God in ons?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body" idx="13"/>
          </p:nvPr>
        </p:nvSpPr>
        <p:spPr>
          <a:prstGeom prst="rect">
            <a:avLst/>
          </a:prstGeom>
        </p:spPr>
        <p:txBody>
          <a:bodyPr/>
          <a:lstStyle/>
          <a:p>
            <a:pPr/>
            <a:r>
              <a:t>Fil 2</a:t>
            </a:r>
          </a:p>
        </p:txBody>
      </p:sp>
      <p:sp>
        <p:nvSpPr>
          <p:cNvPr id="202" name="Shape 202"/>
          <p:cNvSpPr/>
          <p:nvPr>
            <p:ph type="title"/>
          </p:nvPr>
        </p:nvSpPr>
        <p:spPr>
          <a:prstGeom prst="rect">
            <a:avLst/>
          </a:prstGeom>
        </p:spPr>
        <p:txBody>
          <a:bodyPr/>
          <a:lstStyle>
            <a:lvl1pPr defTabSz="467359">
              <a:spcBef>
                <a:spcPts val="2200"/>
              </a:spcBef>
              <a:defRPr sz="4800"/>
            </a:lvl1pPr>
          </a:lstStyle>
          <a:p>
            <a:pPr/>
            <a:r>
              <a:t>Schijnbare tegenstelling</a:t>
            </a:r>
          </a:p>
        </p:txBody>
      </p:sp>
      <p:sp>
        <p:nvSpPr>
          <p:cNvPr id="203" name="Shape 203"/>
          <p:cNvSpPr/>
          <p:nvPr>
            <p:ph type="body" idx="1"/>
          </p:nvPr>
        </p:nvSpPr>
        <p:spPr>
          <a:prstGeom prst="rect">
            <a:avLst/>
          </a:prstGeom>
        </p:spPr>
        <p:txBody>
          <a:bodyPr/>
          <a:lstStyle>
            <a:lvl1pPr marL="0" indent="0">
              <a:buClrTx/>
              <a:buSzTx/>
              <a:buFontTx/>
              <a:buNone/>
            </a:lvl1pPr>
          </a:lstStyle>
          <a:p>
            <a:pPr/>
            <a:r>
              <a:t>12 ... blijft ... uw behoudenis bewerken met vreze en beven, 13 want God is het, die om zijn welbehagen zowel het willen als het werken in u werkt.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body" idx="13"/>
          </p:nvPr>
        </p:nvSpPr>
        <p:spPr>
          <a:prstGeom prst="rect">
            <a:avLst/>
          </a:prstGeom>
        </p:spPr>
        <p:txBody>
          <a:bodyPr/>
          <a:lstStyle/>
          <a:p>
            <a:pPr/>
            <a:r>
              <a:t>Fil 2</a:t>
            </a:r>
          </a:p>
        </p:txBody>
      </p:sp>
      <p:sp>
        <p:nvSpPr>
          <p:cNvPr id="206" name="Shape 206"/>
          <p:cNvSpPr/>
          <p:nvPr>
            <p:ph type="title"/>
          </p:nvPr>
        </p:nvSpPr>
        <p:spPr>
          <a:prstGeom prst="rect">
            <a:avLst/>
          </a:prstGeom>
        </p:spPr>
        <p:txBody>
          <a:bodyPr/>
          <a:lstStyle>
            <a:lvl1pPr defTabSz="467359">
              <a:spcBef>
                <a:spcPts val="2200"/>
              </a:spcBef>
              <a:defRPr sz="4800"/>
            </a:lvl1pPr>
          </a:lstStyle>
          <a:p>
            <a:pPr/>
            <a:r>
              <a:t>Schijnbare tegenstelling</a:t>
            </a:r>
          </a:p>
        </p:txBody>
      </p:sp>
      <p:sp>
        <p:nvSpPr>
          <p:cNvPr id="207" name="Shape 207"/>
          <p:cNvSpPr/>
          <p:nvPr>
            <p:ph type="body" idx="1"/>
          </p:nvPr>
        </p:nvSpPr>
        <p:spPr>
          <a:prstGeom prst="rect">
            <a:avLst/>
          </a:prstGeom>
        </p:spPr>
        <p:txBody>
          <a:bodyPr/>
          <a:lstStyle/>
          <a:p>
            <a:pPr marL="0" indent="0">
              <a:buClrTx/>
              <a:buSzTx/>
              <a:buFontTx/>
              <a:buNone/>
            </a:pPr>
            <a:r>
              <a:t>12 ... blijft ... uw behoudenis </a:t>
            </a:r>
            <a:r>
              <a:rPr u="sng">
                <a:solidFill>
                  <a:srgbClr val="FFFFFF"/>
                </a:solidFill>
              </a:rPr>
              <a:t>bewerken</a:t>
            </a:r>
            <a:r>
              <a:t> met vreze en beven, 13 want God is het, die om zijn welbehagen zowel het willen als het </a:t>
            </a:r>
            <a:r>
              <a:rPr u="sng">
                <a:solidFill>
                  <a:srgbClr val="FFFFFF"/>
                </a:solidFill>
              </a:rPr>
              <a:t>werken</a:t>
            </a:r>
            <a:r>
              <a:t> in u werkt.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