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346" r:id="rId2"/>
    <p:sldId id="345" r:id="rId3"/>
    <p:sldId id="319" r:id="rId4"/>
    <p:sldId id="321" r:id="rId5"/>
    <p:sldId id="322" r:id="rId6"/>
    <p:sldId id="323" r:id="rId7"/>
    <p:sldId id="325" r:id="rId8"/>
    <p:sldId id="310" r:id="rId9"/>
    <p:sldId id="347" r:id="rId10"/>
    <p:sldId id="311" r:id="rId11"/>
    <p:sldId id="324" r:id="rId12"/>
    <p:sldId id="326" r:id="rId13"/>
    <p:sldId id="294" r:id="rId14"/>
    <p:sldId id="329" r:id="rId15"/>
    <p:sldId id="331" r:id="rId16"/>
    <p:sldId id="330" r:id="rId17"/>
    <p:sldId id="348" r:id="rId18"/>
    <p:sldId id="327" r:id="rId19"/>
    <p:sldId id="349" r:id="rId20"/>
    <p:sldId id="338" r:id="rId21"/>
    <p:sldId id="339" r:id="rId22"/>
    <p:sldId id="340" r:id="rId23"/>
    <p:sldId id="341" r:id="rId24"/>
    <p:sldId id="335" r:id="rId25"/>
    <p:sldId id="357" r:id="rId26"/>
    <p:sldId id="358" r:id="rId27"/>
    <p:sldId id="359" r:id="rId28"/>
    <p:sldId id="355"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70" d="100"/>
          <a:sy n="70" d="100"/>
        </p:scale>
        <p:origin x="-1756"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tel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nl-NL" smtClean="0"/>
              <a:t>Klik om de stijl te bewerken</a:t>
            </a:r>
            <a:endParaRPr kumimoji="0" lang="en-US"/>
          </a:p>
        </p:txBody>
      </p:sp>
      <p:cxnSp>
        <p:nvCxnSpPr>
          <p:cNvPr id="8" name="Rechte verbindingslijn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Tijdelijke aanduiding voor datum 14"/>
          <p:cNvSpPr>
            <a:spLocks noGrp="1"/>
          </p:cNvSpPr>
          <p:nvPr>
            <p:ph type="dt" sz="half" idx="10"/>
          </p:nvPr>
        </p:nvSpPr>
        <p:spPr/>
        <p:txBody>
          <a:bodyPr/>
          <a:lstStyle/>
          <a:p>
            <a:fld id="{05A3AD2F-4C59-42F5-AF89-FC7873EC9612}" type="datetimeFigureOut">
              <a:rPr lang="nl-NL" smtClean="0"/>
              <a:t>15-2-2020</a:t>
            </a:fld>
            <a:endParaRPr lang="nl-NL"/>
          </a:p>
        </p:txBody>
      </p:sp>
      <p:sp>
        <p:nvSpPr>
          <p:cNvPr id="16" name="Tijdelijke aanduiding voor dianummer 15"/>
          <p:cNvSpPr>
            <a:spLocks noGrp="1"/>
          </p:cNvSpPr>
          <p:nvPr>
            <p:ph type="sldNum" sz="quarter" idx="11"/>
          </p:nvPr>
        </p:nvSpPr>
        <p:spPr/>
        <p:txBody>
          <a:bodyPr/>
          <a:lstStyle/>
          <a:p>
            <a:fld id="{7EE1403F-F78D-4BE9-9788-1C96D02D18A1}" type="slidenum">
              <a:rPr lang="nl-NL" smtClean="0"/>
              <a:t>‹nr.›</a:t>
            </a:fld>
            <a:endParaRPr lang="nl-NL"/>
          </a:p>
        </p:txBody>
      </p:sp>
      <p:sp>
        <p:nvSpPr>
          <p:cNvPr id="17" name="Tijdelijke aanduiding voor voettekst 16"/>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5A3AD2F-4C59-42F5-AF89-FC7873EC9612}" type="datetimeFigureOut">
              <a:rPr lang="nl-NL" smtClean="0"/>
              <a:t>15-2-2020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E1403F-F78D-4BE9-9788-1C96D02D18A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5A3AD2F-4C59-42F5-AF89-FC7873EC9612}" type="datetimeFigureOut">
              <a:rPr lang="nl-NL" smtClean="0"/>
              <a:t>15-2-2020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E1403F-F78D-4BE9-9788-1C96D02D18A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Tijdelijke aanduiding voor inhoud 8"/>
          <p:cNvSpPr>
            <a:spLocks noGrp="1"/>
          </p:cNvSpPr>
          <p:nvPr>
            <p:ph idx="1"/>
          </p:nvPr>
        </p:nvSpPr>
        <p:spPr>
          <a:xfrm>
            <a:off x="457200" y="1524000"/>
            <a:ext cx="8229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4" name="Tijdelijke aanduiding voor datum 13"/>
          <p:cNvSpPr>
            <a:spLocks noGrp="1"/>
          </p:cNvSpPr>
          <p:nvPr>
            <p:ph type="dt" sz="half" idx="14"/>
          </p:nvPr>
        </p:nvSpPr>
        <p:spPr/>
        <p:txBody>
          <a:bodyPr/>
          <a:lstStyle/>
          <a:p>
            <a:fld id="{05A3AD2F-4C59-42F5-AF89-FC7873EC9612}" type="datetimeFigureOut">
              <a:rPr lang="nl-NL" smtClean="0"/>
              <a:t>15-2-2020</a:t>
            </a:fld>
            <a:endParaRPr lang="nl-NL"/>
          </a:p>
        </p:txBody>
      </p:sp>
      <p:sp>
        <p:nvSpPr>
          <p:cNvPr id="15" name="Tijdelijke aanduiding voor dianummer 14"/>
          <p:cNvSpPr>
            <a:spLocks noGrp="1"/>
          </p:cNvSpPr>
          <p:nvPr>
            <p:ph type="sldNum" sz="quarter" idx="15"/>
          </p:nvPr>
        </p:nvSpPr>
        <p:spPr/>
        <p:txBody>
          <a:bodyPr/>
          <a:lstStyle>
            <a:lvl1pPr algn="ctr">
              <a:defRPr/>
            </a:lvl1pPr>
          </a:lstStyle>
          <a:p>
            <a:fld id="{7EE1403F-F78D-4BE9-9788-1C96D02D18A1}" type="slidenum">
              <a:rPr lang="nl-NL" smtClean="0"/>
              <a:t>‹nr.›</a:t>
            </a:fld>
            <a:endParaRPr lang="nl-NL"/>
          </a:p>
        </p:txBody>
      </p:sp>
      <p:sp>
        <p:nvSpPr>
          <p:cNvPr id="16" name="Tijdelijke aanduiding voor voettekst 15"/>
          <p:cNvSpPr>
            <a:spLocks noGrp="1"/>
          </p:cNvSpPr>
          <p:nvPr>
            <p:ph type="ftr" sz="quarter" idx="16"/>
          </p:nvPr>
        </p:nvSpPr>
        <p:spPr/>
        <p:txBody>
          <a:bodyPr/>
          <a:lstStyle/>
          <a:p>
            <a:endParaRPr lang="nl-NL"/>
          </a:p>
        </p:txBody>
      </p:sp>
      <p:sp>
        <p:nvSpPr>
          <p:cNvPr id="17" name="Titel 16"/>
          <p:cNvSpPr>
            <a:spLocks noGrp="1"/>
          </p:cNvSpPr>
          <p:nvPr>
            <p:ph type="title"/>
          </p:nvPr>
        </p:nvSpPr>
        <p:spPr/>
        <p:txBody>
          <a:bodyPr rtlCol="0" anchor="b" anchorCtr="0"/>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05A3AD2F-4C59-42F5-AF89-FC7873EC9612}" type="datetimeFigureOut">
              <a:rPr lang="nl-NL" smtClean="0"/>
              <a:t>15-2-2020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EE1403F-F78D-4BE9-9788-1C96D02D18A1}" type="slidenum">
              <a:rPr lang="nl-NL" smtClean="0"/>
              <a:t>‹nr.›</a:t>
            </a:fld>
            <a:endParaRPr lang="nl-NL"/>
          </a:p>
        </p:txBody>
      </p: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cxnSp>
        <p:nvCxnSpPr>
          <p:cNvPr id="7" name="Rechte verbindingslijn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05A3AD2F-4C59-42F5-AF89-FC7873EC9612}" type="datetimeFigureOut">
              <a:rPr lang="nl-NL" smtClean="0"/>
              <a:t>15-2-2020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EE1403F-F78D-4BE9-9788-1C96D02D18A1}" type="slidenum">
              <a:rPr lang="nl-NL" smtClean="0"/>
              <a:t>‹nr.›</a:t>
            </a:fld>
            <a:endParaRPr lang="nl-NL"/>
          </a:p>
        </p:txBody>
      </p:sp>
      <p:sp>
        <p:nvSpPr>
          <p:cNvPr id="2" name="Titel 1"/>
          <p:cNvSpPr>
            <a:spLocks noGrp="1"/>
          </p:cNvSpPr>
          <p:nvPr>
            <p:ph type="title"/>
          </p:nvPr>
        </p:nvSpPr>
        <p:spPr/>
        <p:txBody>
          <a:bodyPr/>
          <a:lstStyle/>
          <a:p>
            <a:r>
              <a:rPr kumimoji="0" lang="nl-NL" smtClean="0"/>
              <a:t>Klik om de stijl te bewerken</a:t>
            </a:r>
            <a:endParaRPr kumimoji="0" lang="en-US"/>
          </a:p>
        </p:txBody>
      </p:sp>
      <p:sp>
        <p:nvSpPr>
          <p:cNvPr id="11" name="Tijdelijke aanduiding voor inhoud 10"/>
          <p:cNvSpPr>
            <a:spLocks noGrp="1"/>
          </p:cNvSpPr>
          <p:nvPr>
            <p:ph sz="half" idx="1"/>
          </p:nvPr>
        </p:nvSpPr>
        <p:spPr>
          <a:xfrm>
            <a:off x="457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12"/>
          </p:nvPr>
        </p:nvSpPr>
        <p:spPr/>
        <p:txBody>
          <a:bodyPr/>
          <a:lstStyle/>
          <a:p>
            <a:fld id="{7EE1403F-F78D-4BE9-9788-1C96D02D18A1}" type="slidenum">
              <a:rPr lang="nl-NL" smtClean="0"/>
              <a:t>‹nr.›</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7" name="Tijdelijke aanduiding voor datum 6"/>
          <p:cNvSpPr>
            <a:spLocks noGrp="1"/>
          </p:cNvSpPr>
          <p:nvPr>
            <p:ph type="dt" sz="half" idx="10"/>
          </p:nvPr>
        </p:nvSpPr>
        <p:spPr/>
        <p:txBody>
          <a:bodyPr/>
          <a:lstStyle/>
          <a:p>
            <a:fld id="{05A3AD2F-4C59-42F5-AF89-FC7873EC9612}" type="datetimeFigureOut">
              <a:rPr lang="nl-NL" smtClean="0"/>
              <a:t>15-2-2020</a:t>
            </a:fld>
            <a:endParaRPr lang="nl-NL"/>
          </a:p>
        </p:txBody>
      </p:sp>
      <p:sp>
        <p:nvSpPr>
          <p:cNvPr id="3" name="Tijdelijke aanduiding voor teks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32" name="Tijdelijke aanduiding voor inhoud 31"/>
          <p:cNvSpPr>
            <a:spLocks noGrp="1"/>
          </p:cNvSpPr>
          <p:nvPr>
            <p:ph sz="half" idx="2"/>
          </p:nvPr>
        </p:nvSpPr>
        <p:spPr>
          <a:xfrm>
            <a:off x="457200"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4" name="Tijdelijke aanduiding voor inhoud 33"/>
          <p:cNvSpPr>
            <a:spLocks noGrp="1"/>
          </p:cNvSpPr>
          <p:nvPr>
            <p:ph sz="quarter" idx="4"/>
          </p:nvPr>
        </p:nvSpPr>
        <p:spPr>
          <a:xfrm>
            <a:off x="4649788"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 name="Titel 1"/>
          <p:cNvSpPr>
            <a:spLocks noGrp="1"/>
          </p:cNvSpPr>
          <p:nvPr>
            <p:ph type="title"/>
          </p:nvPr>
        </p:nvSpPr>
        <p:spPr>
          <a:xfrm>
            <a:off x="457200" y="155448"/>
            <a:ext cx="8229600" cy="1143000"/>
          </a:xfrm>
        </p:spPr>
        <p:txBody>
          <a:bodyPr anchor="b" anchorCtr="0"/>
          <a:lstStyle>
            <a:lvl1pPr>
              <a:defRPr/>
            </a:lvl1pPr>
          </a:lstStyle>
          <a:p>
            <a:r>
              <a:rPr kumimoji="0" lang="nl-NL" smtClean="0"/>
              <a:t>Klik om de stijl te bewerken</a:t>
            </a:r>
            <a:endParaRPr kumimoji="0" lang="en-US"/>
          </a:p>
        </p:txBody>
      </p:sp>
      <p:sp>
        <p:nvSpPr>
          <p:cNvPr id="12" name="Tijdelijke aanduiding voor teks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cxnSp>
        <p:nvCxnSpPr>
          <p:cNvPr id="10" name="Rechte verbindingslijn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05A3AD2F-4C59-42F5-AF89-FC7873EC9612}" type="datetimeFigureOut">
              <a:rPr lang="nl-NL" smtClean="0"/>
              <a:t>15-2-2020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EE1403F-F78D-4BE9-9788-1C96D02D18A1}" type="slidenum">
              <a:rPr lang="nl-NL" smtClean="0"/>
              <a:t>‹nr.›</a:t>
            </a:fld>
            <a:endParaRPr lang="nl-NL"/>
          </a:p>
        </p:txBody>
      </p:sp>
      <p:sp>
        <p:nvSpPr>
          <p:cNvPr id="2" name="Titel 1"/>
          <p:cNvSpPr>
            <a:spLocks noGrp="1"/>
          </p:cNvSpPr>
          <p:nvPr>
            <p:ph type="title"/>
          </p:nvPr>
        </p:nvSpPr>
        <p:spPr/>
        <p:txBody>
          <a:bodyPr/>
          <a:lstStyle/>
          <a:p>
            <a:r>
              <a:rPr kumimoji="0" lang="nl-NL" smtClean="0"/>
              <a:t>Klik om de stijl te bewerken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5A3AD2F-4C59-42F5-AF89-FC7873EC9612}" type="datetimeFigureOut">
              <a:rPr lang="nl-NL" smtClean="0"/>
              <a:t>15-2-2020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EE1403F-F78D-4BE9-9788-1C96D02D18A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9" name="Tijdelijke aanduiding voor inhoud 28"/>
          <p:cNvSpPr>
            <a:spLocks noGrp="1"/>
          </p:cNvSpPr>
          <p:nvPr>
            <p:ph sz="quarter" idx="1"/>
          </p:nvPr>
        </p:nvSpPr>
        <p:spPr>
          <a:xfrm>
            <a:off x="457200" y="457200"/>
            <a:ext cx="62484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 name="Tijdelijke aanduiding voor teks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31" name="Titel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8" name="Tijdelijke aanduiding voor datum 7"/>
          <p:cNvSpPr>
            <a:spLocks noGrp="1"/>
          </p:cNvSpPr>
          <p:nvPr>
            <p:ph type="dt" sz="half" idx="14"/>
          </p:nvPr>
        </p:nvSpPr>
        <p:spPr/>
        <p:txBody>
          <a:bodyPr/>
          <a:lstStyle/>
          <a:p>
            <a:fld id="{05A3AD2F-4C59-42F5-AF89-FC7873EC9612}" type="datetimeFigureOut">
              <a:rPr lang="nl-NL" smtClean="0"/>
              <a:t>15-2-2020</a:t>
            </a:fld>
            <a:endParaRPr lang="nl-NL"/>
          </a:p>
        </p:txBody>
      </p:sp>
      <p:sp>
        <p:nvSpPr>
          <p:cNvPr id="9" name="Tijdelijke aanduiding voor dianummer 8"/>
          <p:cNvSpPr>
            <a:spLocks noGrp="1"/>
          </p:cNvSpPr>
          <p:nvPr>
            <p:ph type="sldNum" sz="quarter" idx="15"/>
          </p:nvPr>
        </p:nvSpPr>
        <p:spPr/>
        <p:txBody>
          <a:bodyPr/>
          <a:lstStyle/>
          <a:p>
            <a:fld id="{7EE1403F-F78D-4BE9-9788-1C96D02D18A1}" type="slidenum">
              <a:rPr lang="nl-NL" smtClean="0"/>
              <a:t>‹nr.›</a:t>
            </a:fld>
            <a:endParaRPr lang="nl-NL"/>
          </a:p>
        </p:txBody>
      </p:sp>
      <p:sp>
        <p:nvSpPr>
          <p:cNvPr id="10" name="Tijdelijke aanduiding voor voettekst 9"/>
          <p:cNvSpPr>
            <a:spLocks noGrp="1"/>
          </p:cNvSpPr>
          <p:nvPr>
            <p:ph type="ftr" sz="quarter" idx="16"/>
          </p:nvPr>
        </p:nvSpPr>
        <p:spPr/>
        <p:txBody>
          <a:body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nl-NL" smtClean="0"/>
              <a:t>Klik op het pictogram als u een afbeelding wilt toevoegen</a:t>
            </a:r>
            <a:endParaRPr kumimoji="0" lang="en-US"/>
          </a:p>
        </p:txBody>
      </p:sp>
      <p:sp>
        <p:nvSpPr>
          <p:cNvPr id="4" name="Tijdelijke aanduiding voor teks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p:txBody>
          <a:bodyPr/>
          <a:lstStyle/>
          <a:p>
            <a:fld id="{05A3AD2F-4C59-42F5-AF89-FC7873EC9612}" type="datetimeFigureOut">
              <a:rPr lang="nl-NL" smtClean="0"/>
              <a:t>15-2-2020</a:t>
            </a:fld>
            <a:endParaRPr lang="nl-NL"/>
          </a:p>
        </p:txBody>
      </p:sp>
      <p:sp>
        <p:nvSpPr>
          <p:cNvPr id="9" name="Tijdelijke aanduiding voor dianummer 8"/>
          <p:cNvSpPr>
            <a:spLocks noGrp="1"/>
          </p:cNvSpPr>
          <p:nvPr>
            <p:ph type="sldNum" sz="quarter" idx="11"/>
          </p:nvPr>
        </p:nvSpPr>
        <p:spPr/>
        <p:txBody>
          <a:bodyPr/>
          <a:lstStyle/>
          <a:p>
            <a:fld id="{7EE1403F-F78D-4BE9-9788-1C96D02D18A1}" type="slidenum">
              <a:rPr lang="nl-NL" smtClean="0"/>
              <a:t>‹nr.›</a:t>
            </a:fld>
            <a:endParaRPr lang="nl-NL"/>
          </a:p>
        </p:txBody>
      </p:sp>
      <p:sp>
        <p:nvSpPr>
          <p:cNvPr id="10" name="Tijdelijke aanduiding voor voettekst 9"/>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4" name="Tijdelijke aanduiding voor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5A3AD2F-4C59-42F5-AF89-FC7873EC9612}" type="datetimeFigureOut">
              <a:rPr lang="nl-NL" smtClean="0"/>
              <a:t>15-2-2020</a:t>
            </a:fld>
            <a:endParaRPr lang="nl-NL"/>
          </a:p>
        </p:txBody>
      </p:sp>
      <p:sp>
        <p:nvSpPr>
          <p:cNvPr id="10" name="Tijdelijke aanduiding voor voettekst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nl-NL"/>
          </a:p>
        </p:txBody>
      </p:sp>
      <p:sp>
        <p:nvSpPr>
          <p:cNvPr id="22" name="Tijdelijke aanduiding voor dianumm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EE1403F-F78D-4BE9-9788-1C96D02D18A1}" type="slidenum">
              <a:rPr lang="nl-NL" smtClean="0"/>
              <a:t>‹nr.›</a:t>
            </a:fld>
            <a:endParaRPr lang="nl-NL"/>
          </a:p>
        </p:txBody>
      </p:sp>
      <p:sp>
        <p:nvSpPr>
          <p:cNvPr id="5" name="Tijdelijke aanduiding voor titel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nl-NL" smtClean="0"/>
              <a:t>Klik om de stijl te bewerken</a:t>
            </a:r>
            <a:endParaRPr kumimoji="0"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67273" y="435114"/>
            <a:ext cx="2884123" cy="830997"/>
          </a:xfrm>
          <a:prstGeom prst="rect">
            <a:avLst/>
          </a:prstGeom>
          <a:noFill/>
        </p:spPr>
        <p:txBody>
          <a:bodyPr wrap="none" rtlCol="0">
            <a:spAutoFit/>
          </a:bodyPr>
          <a:lstStyle/>
          <a:p>
            <a:r>
              <a:rPr lang="en-US" sz="4800" dirty="0" err="1" smtClean="0"/>
              <a:t>Zoonschap</a:t>
            </a:r>
            <a:endParaRPr lang="nl-NL" sz="4800" dirty="0"/>
          </a:p>
        </p:txBody>
      </p:sp>
    </p:spTree>
    <p:extLst>
      <p:ext uri="{BB962C8B-B14F-4D97-AF65-F5344CB8AC3E}">
        <p14:creationId xmlns:p14="http://schemas.microsoft.com/office/powerpoint/2010/main" val="3393905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haga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75" y="381000"/>
            <a:ext cx="807720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048000" y="6146579"/>
            <a:ext cx="3268844" cy="461665"/>
          </a:xfrm>
          <a:prstGeom prst="rect">
            <a:avLst/>
          </a:prstGeom>
          <a:noFill/>
        </p:spPr>
        <p:txBody>
          <a:bodyPr wrap="none" rtlCol="0">
            <a:spAutoFit/>
          </a:bodyPr>
          <a:lstStyle/>
          <a:p>
            <a:r>
              <a:rPr lang="en-US" sz="2400" b="1" dirty="0" smtClean="0"/>
              <a:t>Francesco </a:t>
            </a:r>
            <a:r>
              <a:rPr lang="en-US" sz="2400" b="1" dirty="0" err="1" smtClean="0"/>
              <a:t>Cozza</a:t>
            </a:r>
            <a:r>
              <a:rPr lang="en-US" sz="2400" b="1" dirty="0" smtClean="0"/>
              <a:t> - 1665</a:t>
            </a:r>
            <a:endParaRPr lang="nl-NL" sz="2400" b="1" dirty="0"/>
          </a:p>
        </p:txBody>
      </p:sp>
    </p:spTree>
    <p:extLst>
      <p:ext uri="{BB962C8B-B14F-4D97-AF65-F5344CB8AC3E}">
        <p14:creationId xmlns:p14="http://schemas.microsoft.com/office/powerpoint/2010/main" val="198285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7200" y="457200"/>
            <a:ext cx="8274868" cy="6001643"/>
          </a:xfrm>
          <a:prstGeom prst="rect">
            <a:avLst/>
          </a:prstGeom>
        </p:spPr>
        <p:txBody>
          <a:bodyPr wrap="square">
            <a:spAutoFit/>
          </a:bodyPr>
          <a:lstStyle/>
          <a:p>
            <a:r>
              <a:rPr lang="nl-NL" sz="2400" dirty="0" smtClean="0"/>
              <a:t>Genesis 17: verzen 18 en 19</a:t>
            </a:r>
          </a:p>
          <a:p>
            <a:r>
              <a:rPr lang="nl-NL" sz="4000" dirty="0" smtClean="0"/>
              <a:t>18 En </a:t>
            </a:r>
            <a:r>
              <a:rPr lang="nl-NL" sz="4000" dirty="0"/>
              <a:t>Abraham </a:t>
            </a:r>
            <a:r>
              <a:rPr lang="nl-NL" sz="4000" dirty="0" err="1"/>
              <a:t>zeide</a:t>
            </a:r>
            <a:r>
              <a:rPr lang="nl-NL" sz="4000" dirty="0"/>
              <a:t> tot God: Och, mocht Ismaël voor uw aangezicht leven! </a:t>
            </a:r>
            <a:endParaRPr lang="nl-NL" sz="4000" dirty="0" smtClean="0"/>
          </a:p>
          <a:p>
            <a:endParaRPr lang="nl-NL" sz="4000" dirty="0"/>
          </a:p>
          <a:p>
            <a:r>
              <a:rPr lang="nl-NL" sz="4000" dirty="0" smtClean="0"/>
              <a:t>19 Maar </a:t>
            </a:r>
            <a:r>
              <a:rPr lang="nl-NL" sz="4000" dirty="0"/>
              <a:t>God </a:t>
            </a:r>
            <a:r>
              <a:rPr lang="nl-NL" sz="4000" dirty="0" err="1"/>
              <a:t>zeide</a:t>
            </a:r>
            <a:r>
              <a:rPr lang="nl-NL" sz="4000" dirty="0"/>
              <a:t>: Neen, maar uw vrouw Sara zal u een zoon baren, en gij zult hem Isaak noemen, en Ik zal mijn verbond met hem oprichten tot een eeuwig verbond, voor zijn nageslacht.</a:t>
            </a:r>
            <a:r>
              <a:rPr lang="nl-NL" sz="3200" b="1" dirty="0"/>
              <a:t> </a:t>
            </a:r>
            <a:endParaRPr lang="nl-NL" sz="3200" dirty="0"/>
          </a:p>
        </p:txBody>
      </p:sp>
    </p:spTree>
    <p:extLst>
      <p:ext uri="{BB962C8B-B14F-4D97-AF65-F5344CB8AC3E}">
        <p14:creationId xmlns:p14="http://schemas.microsoft.com/office/powerpoint/2010/main" val="498920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79903" y="152400"/>
            <a:ext cx="8458199" cy="6863417"/>
          </a:xfrm>
          <a:prstGeom prst="rect">
            <a:avLst/>
          </a:prstGeom>
        </p:spPr>
        <p:txBody>
          <a:bodyPr wrap="square">
            <a:spAutoFit/>
          </a:bodyPr>
          <a:lstStyle/>
          <a:p>
            <a:r>
              <a:rPr lang="nl-NL" sz="2400" dirty="0" smtClean="0"/>
              <a:t>Genesis 17: verzen 20 en 21</a:t>
            </a:r>
          </a:p>
          <a:p>
            <a:r>
              <a:rPr lang="nl-NL" sz="4000" dirty="0" smtClean="0"/>
              <a:t>20 En </a:t>
            </a:r>
            <a:r>
              <a:rPr lang="nl-NL" sz="4000" dirty="0"/>
              <a:t>wat Ismaël betreft, </a:t>
            </a:r>
            <a:endParaRPr lang="nl-NL" sz="4000" dirty="0" smtClean="0"/>
          </a:p>
          <a:p>
            <a:r>
              <a:rPr lang="nl-NL" sz="4000" dirty="0" smtClean="0"/>
              <a:t>Ik </a:t>
            </a:r>
            <a:r>
              <a:rPr lang="nl-NL" sz="4000" dirty="0"/>
              <a:t>heb u verhoord; </a:t>
            </a:r>
            <a:r>
              <a:rPr lang="nl-NL" sz="4000" dirty="0" smtClean="0"/>
              <a:t>zie</a:t>
            </a:r>
            <a:r>
              <a:rPr lang="nl-NL" sz="4000" dirty="0"/>
              <a:t>, </a:t>
            </a:r>
            <a:r>
              <a:rPr lang="nl-NL" sz="4000" u="sng" dirty="0"/>
              <a:t>Ik zal hem zegenen</a:t>
            </a:r>
            <a:r>
              <a:rPr lang="nl-NL" sz="4000" dirty="0"/>
              <a:t>, hem vruchtbaar doen zijn en uitermate talrijk maken; twaalf vorsten zal hij verwekken, en Ik zal hem tot een groot volk stellen. </a:t>
            </a:r>
            <a:endParaRPr lang="nl-NL" sz="4000" dirty="0" smtClean="0"/>
          </a:p>
          <a:p>
            <a:endParaRPr lang="nl-NL" sz="4000" dirty="0"/>
          </a:p>
          <a:p>
            <a:r>
              <a:rPr lang="nl-NL" sz="4000" dirty="0" smtClean="0"/>
              <a:t>21 Maar </a:t>
            </a:r>
            <a:r>
              <a:rPr lang="nl-NL" sz="4000" u="sng" dirty="0"/>
              <a:t>mijn verbond zal Ik oprichten met Isaak</a:t>
            </a:r>
            <a:r>
              <a:rPr lang="nl-NL" sz="4000" dirty="0"/>
              <a:t>, die Sara u op deze zelfde tijd in het volgend jaar baren zal. </a:t>
            </a:r>
          </a:p>
        </p:txBody>
      </p:sp>
    </p:spTree>
    <p:extLst>
      <p:ext uri="{BB962C8B-B14F-4D97-AF65-F5344CB8AC3E}">
        <p14:creationId xmlns:p14="http://schemas.microsoft.com/office/powerpoint/2010/main" val="2342937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2" descr="Pieter Lastman: De verdrijving van Hagar en Ismaë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69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3175503" y="6248400"/>
            <a:ext cx="2990755" cy="461665"/>
          </a:xfrm>
          <a:prstGeom prst="rect">
            <a:avLst/>
          </a:prstGeom>
          <a:noFill/>
        </p:spPr>
        <p:txBody>
          <a:bodyPr wrap="none" rtlCol="0">
            <a:spAutoFit/>
          </a:bodyPr>
          <a:lstStyle/>
          <a:p>
            <a:r>
              <a:rPr lang="en-US" sz="2400" b="1" dirty="0" smtClean="0"/>
              <a:t>Peter </a:t>
            </a:r>
            <a:r>
              <a:rPr lang="en-US" sz="2400" b="1" dirty="0" err="1" smtClean="0"/>
              <a:t>Lastman</a:t>
            </a:r>
            <a:r>
              <a:rPr lang="en-US" sz="2400" b="1" dirty="0" smtClean="0"/>
              <a:t> - 1612</a:t>
            </a:r>
            <a:endParaRPr lang="nl-NL" sz="2400" b="1" dirty="0"/>
          </a:p>
        </p:txBody>
      </p:sp>
    </p:spTree>
    <p:extLst>
      <p:ext uri="{BB962C8B-B14F-4D97-AF65-F5344CB8AC3E}">
        <p14:creationId xmlns:p14="http://schemas.microsoft.com/office/powerpoint/2010/main" val="246939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6200" y="304800"/>
            <a:ext cx="8763000" cy="3170099"/>
          </a:xfrm>
          <a:prstGeom prst="rect">
            <a:avLst/>
          </a:prstGeom>
          <a:noFill/>
        </p:spPr>
        <p:txBody>
          <a:bodyPr wrap="square" rtlCol="0">
            <a:spAutoFit/>
          </a:bodyPr>
          <a:lstStyle/>
          <a:p>
            <a:pPr marL="285750" indent="-285750">
              <a:buFont typeface="Arial" charset="0"/>
              <a:buChar char="•"/>
            </a:pPr>
            <a:r>
              <a:rPr lang="en-US" sz="4000" dirty="0" smtClean="0"/>
              <a:t>God </a:t>
            </a:r>
            <a:r>
              <a:rPr lang="en-US" sz="4000" dirty="0" err="1" smtClean="0"/>
              <a:t>sluit</a:t>
            </a:r>
            <a:r>
              <a:rPr lang="en-US" sz="4000" dirty="0" smtClean="0"/>
              <a:t> </a:t>
            </a:r>
            <a:r>
              <a:rPr lang="en-US" sz="4000" dirty="0" err="1" smtClean="0"/>
              <a:t>een</a:t>
            </a:r>
            <a:r>
              <a:rPr lang="en-US" sz="4000" dirty="0" smtClean="0"/>
              <a:t> </a:t>
            </a:r>
            <a:r>
              <a:rPr lang="en-US" sz="4000" dirty="0" err="1" smtClean="0"/>
              <a:t>Verbond</a:t>
            </a:r>
            <a:r>
              <a:rPr lang="en-US" sz="4000" dirty="0" smtClean="0"/>
              <a:t> met </a:t>
            </a:r>
            <a:r>
              <a:rPr lang="en-US" sz="4000" dirty="0" err="1" smtClean="0"/>
              <a:t>Izaak</a:t>
            </a:r>
            <a:r>
              <a:rPr lang="en-US" sz="4000" dirty="0" smtClean="0"/>
              <a:t>: </a:t>
            </a:r>
          </a:p>
          <a:p>
            <a:r>
              <a:rPr lang="en-US" sz="4000" dirty="0" smtClean="0"/>
              <a:t>  </a:t>
            </a:r>
            <a:r>
              <a:rPr lang="en-US" sz="4000" dirty="0" err="1" smtClean="0"/>
              <a:t>Izaak</a:t>
            </a:r>
            <a:r>
              <a:rPr lang="en-US" sz="4000" dirty="0" smtClean="0"/>
              <a:t> is de zoon van de </a:t>
            </a:r>
            <a:r>
              <a:rPr lang="en-US" sz="4000" dirty="0" err="1" smtClean="0"/>
              <a:t>belofte</a:t>
            </a:r>
            <a:r>
              <a:rPr lang="en-US" sz="4000" dirty="0" smtClean="0"/>
              <a:t>: </a:t>
            </a:r>
          </a:p>
          <a:p>
            <a:r>
              <a:rPr lang="en-US" sz="4000" dirty="0"/>
              <a:t> </a:t>
            </a:r>
            <a:r>
              <a:rPr lang="en-US" sz="4000" dirty="0" smtClean="0"/>
              <a:t> </a:t>
            </a:r>
            <a:r>
              <a:rPr lang="en-US" sz="4000" dirty="0" err="1" smtClean="0"/>
              <a:t>hij</a:t>
            </a:r>
            <a:r>
              <a:rPr lang="en-US" sz="4000" dirty="0" smtClean="0"/>
              <a:t> was </a:t>
            </a:r>
            <a:r>
              <a:rPr lang="en-US" sz="4000" dirty="0" err="1" smtClean="0"/>
              <a:t>beloofd</a:t>
            </a:r>
            <a:r>
              <a:rPr lang="en-US" sz="4000" dirty="0" smtClean="0"/>
              <a:t> (</a:t>
            </a:r>
            <a:r>
              <a:rPr lang="en-US" sz="4000" dirty="0" err="1" smtClean="0"/>
              <a:t>heeft</a:t>
            </a:r>
            <a:r>
              <a:rPr lang="en-US" sz="4000" dirty="0" smtClean="0"/>
              <a:t> Sara </a:t>
            </a:r>
            <a:r>
              <a:rPr lang="en-US" sz="4000" dirty="0" err="1" smtClean="0"/>
              <a:t>als</a:t>
            </a:r>
            <a:r>
              <a:rPr lang="en-US" sz="4000" dirty="0" smtClean="0"/>
              <a:t> </a:t>
            </a:r>
            <a:r>
              <a:rPr lang="en-US" sz="4000" dirty="0" err="1" smtClean="0"/>
              <a:t>moeder</a:t>
            </a:r>
            <a:r>
              <a:rPr lang="en-US" sz="4000" dirty="0" smtClean="0"/>
              <a:t>), </a:t>
            </a:r>
          </a:p>
          <a:p>
            <a:r>
              <a:rPr lang="en-US" sz="4000" dirty="0" smtClean="0"/>
              <a:t>  maar </a:t>
            </a:r>
            <a:r>
              <a:rPr lang="en-US" sz="4000" dirty="0" err="1" smtClean="0"/>
              <a:t>hij</a:t>
            </a:r>
            <a:r>
              <a:rPr lang="en-US" sz="4000" dirty="0" smtClean="0"/>
              <a:t> </a:t>
            </a:r>
            <a:r>
              <a:rPr lang="en-US" sz="4000" dirty="0" err="1" smtClean="0"/>
              <a:t>draagt</a:t>
            </a:r>
            <a:r>
              <a:rPr lang="en-US" sz="4000" dirty="0" smtClean="0"/>
              <a:t> </a:t>
            </a:r>
            <a:r>
              <a:rPr lang="en-US" sz="4000" dirty="0" err="1" smtClean="0"/>
              <a:t>ook</a:t>
            </a:r>
            <a:r>
              <a:rPr lang="en-US" sz="4000" dirty="0" smtClean="0"/>
              <a:t> </a:t>
            </a:r>
            <a:r>
              <a:rPr lang="en-US" sz="4000" dirty="0" err="1" smtClean="0"/>
              <a:t>een</a:t>
            </a:r>
            <a:r>
              <a:rPr lang="en-US" sz="4000" dirty="0" smtClean="0"/>
              <a:t> </a:t>
            </a:r>
            <a:r>
              <a:rPr lang="en-US" sz="4000" dirty="0" err="1" smtClean="0"/>
              <a:t>belofte</a:t>
            </a:r>
            <a:r>
              <a:rPr lang="en-US" sz="4000" dirty="0" smtClean="0"/>
              <a:t> met </a:t>
            </a:r>
            <a:r>
              <a:rPr lang="en-US" sz="4000" dirty="0" err="1" smtClean="0"/>
              <a:t>zich</a:t>
            </a:r>
            <a:r>
              <a:rPr lang="en-US" sz="4000" dirty="0" smtClean="0"/>
              <a:t>,</a:t>
            </a:r>
          </a:p>
          <a:p>
            <a:r>
              <a:rPr lang="en-US" sz="4000" dirty="0" smtClean="0"/>
              <a:t>  </a:t>
            </a:r>
            <a:r>
              <a:rPr lang="en-US" sz="4000" dirty="0" err="1" smtClean="0"/>
              <a:t>bestemd</a:t>
            </a:r>
            <a:r>
              <a:rPr lang="en-US" sz="4000" dirty="0" smtClean="0"/>
              <a:t> voor de hele </a:t>
            </a:r>
            <a:r>
              <a:rPr lang="en-US" sz="4000" dirty="0" err="1" smtClean="0"/>
              <a:t>mensheid</a:t>
            </a:r>
            <a:r>
              <a:rPr lang="en-US" sz="4000" dirty="0" smtClean="0"/>
              <a:t> !</a:t>
            </a:r>
            <a:endParaRPr lang="nl-NL" sz="4000" dirty="0"/>
          </a:p>
        </p:txBody>
      </p:sp>
    </p:spTree>
    <p:extLst>
      <p:ext uri="{BB962C8B-B14F-4D97-AF65-F5344CB8AC3E}">
        <p14:creationId xmlns:p14="http://schemas.microsoft.com/office/powerpoint/2010/main" val="3343608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6200" y="304800"/>
            <a:ext cx="8763000" cy="3170099"/>
          </a:xfrm>
          <a:prstGeom prst="rect">
            <a:avLst/>
          </a:prstGeom>
          <a:noFill/>
        </p:spPr>
        <p:txBody>
          <a:bodyPr wrap="square" rtlCol="0">
            <a:spAutoFit/>
          </a:bodyPr>
          <a:lstStyle/>
          <a:p>
            <a:pPr marL="285750" indent="-285750">
              <a:buFont typeface="Arial" charset="0"/>
              <a:buChar char="•"/>
            </a:pPr>
            <a:r>
              <a:rPr lang="en-US" sz="4000" dirty="0" smtClean="0"/>
              <a:t>God </a:t>
            </a:r>
            <a:r>
              <a:rPr lang="en-US" sz="4000" dirty="0" err="1" smtClean="0"/>
              <a:t>sluit</a:t>
            </a:r>
            <a:r>
              <a:rPr lang="en-US" sz="4000" dirty="0" smtClean="0"/>
              <a:t> </a:t>
            </a:r>
            <a:r>
              <a:rPr lang="en-US" sz="4000" dirty="0" err="1" smtClean="0"/>
              <a:t>een</a:t>
            </a:r>
            <a:r>
              <a:rPr lang="en-US" sz="4000" dirty="0" smtClean="0"/>
              <a:t> </a:t>
            </a:r>
            <a:r>
              <a:rPr lang="en-US" sz="4000" dirty="0" err="1" smtClean="0"/>
              <a:t>Verbond</a:t>
            </a:r>
            <a:r>
              <a:rPr lang="en-US" sz="4000" dirty="0" smtClean="0"/>
              <a:t> met </a:t>
            </a:r>
            <a:r>
              <a:rPr lang="en-US" sz="4000" dirty="0" err="1" smtClean="0"/>
              <a:t>Izaak</a:t>
            </a:r>
            <a:r>
              <a:rPr lang="en-US" sz="4000" dirty="0" smtClean="0"/>
              <a:t>: </a:t>
            </a:r>
          </a:p>
          <a:p>
            <a:r>
              <a:rPr lang="en-US" sz="4000" dirty="0" smtClean="0"/>
              <a:t>  </a:t>
            </a:r>
            <a:r>
              <a:rPr lang="en-US" sz="4000" dirty="0" err="1" smtClean="0"/>
              <a:t>Izaak</a:t>
            </a:r>
            <a:r>
              <a:rPr lang="en-US" sz="4000" dirty="0" smtClean="0"/>
              <a:t> is de zoon van de </a:t>
            </a:r>
            <a:r>
              <a:rPr lang="en-US" sz="4000" dirty="0" err="1" smtClean="0"/>
              <a:t>belofte</a:t>
            </a:r>
            <a:r>
              <a:rPr lang="en-US" sz="4000" dirty="0" smtClean="0"/>
              <a:t>: </a:t>
            </a:r>
          </a:p>
          <a:p>
            <a:r>
              <a:rPr lang="en-US" sz="4000" dirty="0"/>
              <a:t> </a:t>
            </a:r>
            <a:r>
              <a:rPr lang="en-US" sz="4000" dirty="0" smtClean="0"/>
              <a:t> </a:t>
            </a:r>
            <a:r>
              <a:rPr lang="en-US" sz="4000" dirty="0" err="1" smtClean="0"/>
              <a:t>hij</a:t>
            </a:r>
            <a:r>
              <a:rPr lang="en-US" sz="4000" dirty="0" smtClean="0"/>
              <a:t> was </a:t>
            </a:r>
            <a:r>
              <a:rPr lang="en-US" sz="4000" dirty="0" err="1" smtClean="0"/>
              <a:t>beloofd</a:t>
            </a:r>
            <a:r>
              <a:rPr lang="en-US" sz="4000" dirty="0" smtClean="0"/>
              <a:t> (</a:t>
            </a:r>
            <a:r>
              <a:rPr lang="en-US" sz="4000" dirty="0" err="1" smtClean="0"/>
              <a:t>heeft</a:t>
            </a:r>
            <a:r>
              <a:rPr lang="en-US" sz="4000" dirty="0" smtClean="0"/>
              <a:t> Sara </a:t>
            </a:r>
            <a:r>
              <a:rPr lang="en-US" sz="4000" dirty="0" err="1" smtClean="0"/>
              <a:t>als</a:t>
            </a:r>
            <a:r>
              <a:rPr lang="en-US" sz="4000" dirty="0" smtClean="0"/>
              <a:t> </a:t>
            </a:r>
            <a:r>
              <a:rPr lang="en-US" sz="4000" dirty="0" err="1" smtClean="0"/>
              <a:t>moeder</a:t>
            </a:r>
            <a:r>
              <a:rPr lang="en-US" sz="4000" dirty="0" smtClean="0"/>
              <a:t>), </a:t>
            </a:r>
          </a:p>
          <a:p>
            <a:r>
              <a:rPr lang="en-US" sz="4000" dirty="0" smtClean="0"/>
              <a:t>  maar </a:t>
            </a:r>
            <a:r>
              <a:rPr lang="en-US" sz="4000" dirty="0" err="1" smtClean="0"/>
              <a:t>hij</a:t>
            </a:r>
            <a:r>
              <a:rPr lang="en-US" sz="4000" dirty="0" smtClean="0"/>
              <a:t> </a:t>
            </a:r>
            <a:r>
              <a:rPr lang="en-US" sz="4000" dirty="0" err="1" smtClean="0"/>
              <a:t>draagt</a:t>
            </a:r>
            <a:r>
              <a:rPr lang="en-US" sz="4000" dirty="0" smtClean="0"/>
              <a:t> </a:t>
            </a:r>
            <a:r>
              <a:rPr lang="en-US" sz="4000" dirty="0" err="1" smtClean="0"/>
              <a:t>ook</a:t>
            </a:r>
            <a:r>
              <a:rPr lang="en-US" sz="4000" dirty="0" smtClean="0"/>
              <a:t> </a:t>
            </a:r>
            <a:r>
              <a:rPr lang="en-US" sz="4000" dirty="0" err="1" smtClean="0"/>
              <a:t>een</a:t>
            </a:r>
            <a:r>
              <a:rPr lang="en-US" sz="4000" dirty="0" smtClean="0"/>
              <a:t> </a:t>
            </a:r>
            <a:r>
              <a:rPr lang="en-US" sz="4000" dirty="0" err="1" smtClean="0"/>
              <a:t>belofte</a:t>
            </a:r>
            <a:r>
              <a:rPr lang="en-US" sz="4000" dirty="0" smtClean="0"/>
              <a:t> met </a:t>
            </a:r>
            <a:r>
              <a:rPr lang="en-US" sz="4000" dirty="0" err="1" smtClean="0"/>
              <a:t>zich</a:t>
            </a:r>
            <a:r>
              <a:rPr lang="en-US" sz="4000" dirty="0" smtClean="0"/>
              <a:t>,</a:t>
            </a:r>
          </a:p>
          <a:p>
            <a:r>
              <a:rPr lang="en-US" sz="4000" dirty="0" smtClean="0"/>
              <a:t>  </a:t>
            </a:r>
            <a:r>
              <a:rPr lang="en-US" sz="4000" dirty="0" err="1" smtClean="0"/>
              <a:t>bestemd</a:t>
            </a:r>
            <a:r>
              <a:rPr lang="en-US" sz="4000" dirty="0" smtClean="0"/>
              <a:t> voor de hele </a:t>
            </a:r>
            <a:r>
              <a:rPr lang="en-US" sz="4000" dirty="0" err="1" smtClean="0"/>
              <a:t>mensheid</a:t>
            </a:r>
            <a:r>
              <a:rPr lang="en-US" sz="4000" dirty="0" smtClean="0"/>
              <a:t> !</a:t>
            </a:r>
            <a:endParaRPr lang="nl-NL" sz="4000" dirty="0"/>
          </a:p>
        </p:txBody>
      </p:sp>
      <p:sp>
        <p:nvSpPr>
          <p:cNvPr id="3" name="Tekstvak 2"/>
          <p:cNvSpPr txBox="1"/>
          <p:nvPr/>
        </p:nvSpPr>
        <p:spPr>
          <a:xfrm>
            <a:off x="67148" y="4191000"/>
            <a:ext cx="8763000" cy="1938992"/>
          </a:xfrm>
          <a:prstGeom prst="rect">
            <a:avLst/>
          </a:prstGeom>
          <a:noFill/>
        </p:spPr>
        <p:txBody>
          <a:bodyPr wrap="square" rtlCol="0">
            <a:spAutoFit/>
          </a:bodyPr>
          <a:lstStyle/>
          <a:p>
            <a:pPr marL="285750" indent="-285750">
              <a:buFont typeface="Arial" charset="0"/>
              <a:buChar char="•"/>
            </a:pPr>
            <a:r>
              <a:rPr lang="en-US" sz="4000" dirty="0" smtClean="0"/>
              <a:t>God </a:t>
            </a:r>
            <a:r>
              <a:rPr lang="en-US" sz="4000" dirty="0" err="1" smtClean="0"/>
              <a:t>geeft</a:t>
            </a:r>
            <a:r>
              <a:rPr lang="en-US" sz="4000" dirty="0" smtClean="0"/>
              <a:t> Ismael </a:t>
            </a:r>
            <a:r>
              <a:rPr lang="en-US" sz="4000" dirty="0" err="1" smtClean="0"/>
              <a:t>een</a:t>
            </a:r>
            <a:r>
              <a:rPr lang="en-US" sz="4000" dirty="0" smtClean="0"/>
              <a:t> </a:t>
            </a:r>
            <a:r>
              <a:rPr lang="en-US" sz="4000" dirty="0" err="1" smtClean="0"/>
              <a:t>bijzondere</a:t>
            </a:r>
            <a:r>
              <a:rPr lang="en-US" sz="4000" dirty="0" smtClean="0"/>
              <a:t> (</a:t>
            </a:r>
            <a:r>
              <a:rPr lang="en-US" sz="4000" dirty="0" err="1" smtClean="0"/>
              <a:t>aardse</a:t>
            </a:r>
            <a:r>
              <a:rPr lang="en-US" sz="4000" dirty="0" smtClean="0"/>
              <a:t>) </a:t>
            </a:r>
            <a:r>
              <a:rPr lang="en-US" sz="4000" dirty="0" err="1" smtClean="0"/>
              <a:t>zegen</a:t>
            </a:r>
            <a:r>
              <a:rPr lang="en-US" sz="4000" dirty="0" smtClean="0"/>
              <a:t> </a:t>
            </a:r>
            <a:r>
              <a:rPr lang="en-US" sz="4000" dirty="0" err="1" smtClean="0"/>
              <a:t>mee</a:t>
            </a:r>
            <a:r>
              <a:rPr lang="en-US" sz="4000" dirty="0" smtClean="0"/>
              <a:t>; </a:t>
            </a:r>
            <a:r>
              <a:rPr lang="en-US" sz="4000" dirty="0" err="1" smtClean="0"/>
              <a:t>hij</a:t>
            </a:r>
            <a:r>
              <a:rPr lang="en-US" sz="4000" dirty="0" smtClean="0"/>
              <a:t> </a:t>
            </a:r>
            <a:r>
              <a:rPr lang="en-US" sz="4000" dirty="0" err="1" smtClean="0"/>
              <a:t>zal</a:t>
            </a:r>
            <a:r>
              <a:rPr lang="en-US" sz="4000" dirty="0" smtClean="0"/>
              <a:t> </a:t>
            </a:r>
            <a:r>
              <a:rPr lang="en-US" sz="4000" dirty="0" err="1" smtClean="0"/>
              <a:t>worden</a:t>
            </a:r>
            <a:r>
              <a:rPr lang="en-US" sz="4000" dirty="0" smtClean="0"/>
              <a:t> tot </a:t>
            </a:r>
            <a:r>
              <a:rPr lang="en-US" sz="4000" dirty="0" err="1" smtClean="0"/>
              <a:t>een</a:t>
            </a:r>
            <a:r>
              <a:rPr lang="en-US" sz="4000" dirty="0" smtClean="0"/>
              <a:t> </a:t>
            </a:r>
            <a:r>
              <a:rPr lang="en-US" sz="4000" dirty="0" err="1" smtClean="0"/>
              <a:t>groot</a:t>
            </a:r>
            <a:r>
              <a:rPr lang="en-US" sz="4000" dirty="0" smtClean="0"/>
              <a:t> </a:t>
            </a:r>
            <a:r>
              <a:rPr lang="en-US" sz="4000" dirty="0" err="1" smtClean="0"/>
              <a:t>volk</a:t>
            </a:r>
            <a:endParaRPr lang="nl-NL" sz="4000" dirty="0"/>
          </a:p>
        </p:txBody>
      </p:sp>
    </p:spTree>
    <p:extLst>
      <p:ext uri="{BB962C8B-B14F-4D97-AF65-F5344CB8AC3E}">
        <p14:creationId xmlns:p14="http://schemas.microsoft.com/office/powerpoint/2010/main" val="1973797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04799" y="1600200"/>
            <a:ext cx="8457445" cy="3785652"/>
          </a:xfrm>
          <a:prstGeom prst="rect">
            <a:avLst/>
          </a:prstGeom>
          <a:noFill/>
        </p:spPr>
        <p:txBody>
          <a:bodyPr wrap="square" rtlCol="0">
            <a:spAutoFit/>
          </a:bodyPr>
          <a:lstStyle/>
          <a:p>
            <a:pPr algn="ctr"/>
            <a:r>
              <a:rPr lang="en-US" sz="4000" dirty="0" err="1" smtClean="0"/>
              <a:t>Merk</a:t>
            </a:r>
            <a:r>
              <a:rPr lang="en-US" sz="4000" dirty="0" smtClean="0"/>
              <a:t> op:</a:t>
            </a:r>
          </a:p>
          <a:p>
            <a:pPr algn="ctr"/>
            <a:endParaRPr lang="en-US" sz="4000" dirty="0" smtClean="0"/>
          </a:p>
          <a:p>
            <a:pPr algn="ctr"/>
            <a:r>
              <a:rPr lang="en-US" sz="4000" dirty="0"/>
              <a:t>d</a:t>
            </a:r>
            <a:r>
              <a:rPr lang="en-US" sz="4000" dirty="0" smtClean="0"/>
              <a:t>e </a:t>
            </a:r>
            <a:r>
              <a:rPr lang="en-US" sz="4000" dirty="0" err="1" smtClean="0"/>
              <a:t>belofte</a:t>
            </a:r>
            <a:r>
              <a:rPr lang="en-US" sz="4000" dirty="0" smtClean="0"/>
              <a:t> </a:t>
            </a:r>
            <a:r>
              <a:rPr lang="en-US" sz="4000" dirty="0" err="1" smtClean="0"/>
              <a:t>aan</a:t>
            </a:r>
            <a:r>
              <a:rPr lang="en-US" sz="4000" dirty="0" smtClean="0"/>
              <a:t> </a:t>
            </a:r>
            <a:r>
              <a:rPr lang="en-US" sz="4000" dirty="0" err="1" smtClean="0"/>
              <a:t>Izaäk</a:t>
            </a:r>
            <a:endParaRPr lang="en-US" sz="4000" dirty="0" smtClean="0"/>
          </a:p>
          <a:p>
            <a:pPr algn="ctr"/>
            <a:r>
              <a:rPr lang="en-US" sz="4000" dirty="0" err="1"/>
              <a:t>l</a:t>
            </a:r>
            <a:r>
              <a:rPr lang="en-US" sz="4000" dirty="0" err="1" smtClean="0"/>
              <a:t>oopt</a:t>
            </a:r>
            <a:r>
              <a:rPr lang="en-US" sz="4000" dirty="0" smtClean="0"/>
              <a:t> via </a:t>
            </a:r>
            <a:r>
              <a:rPr lang="en-US" sz="4000" dirty="0" err="1" smtClean="0"/>
              <a:t>Jezus</a:t>
            </a:r>
            <a:r>
              <a:rPr lang="en-US" sz="4000" dirty="0" smtClean="0"/>
              <a:t> </a:t>
            </a:r>
            <a:r>
              <a:rPr lang="en-US" sz="4000" dirty="0" err="1"/>
              <a:t>C</a:t>
            </a:r>
            <a:r>
              <a:rPr lang="en-US" sz="4000" dirty="0" err="1" smtClean="0"/>
              <a:t>hristus</a:t>
            </a:r>
            <a:endParaRPr lang="en-US" sz="4000" dirty="0" smtClean="0"/>
          </a:p>
          <a:p>
            <a:pPr algn="ctr"/>
            <a:r>
              <a:rPr lang="en-US" sz="4000" dirty="0"/>
              <a:t>d</a:t>
            </a:r>
            <a:r>
              <a:rPr lang="en-US" sz="4000" dirty="0" smtClean="0"/>
              <a:t>oor tot </a:t>
            </a:r>
            <a:r>
              <a:rPr lang="en-US" sz="4000" dirty="0" err="1" smtClean="0"/>
              <a:t>alle</a:t>
            </a:r>
            <a:r>
              <a:rPr lang="en-US" sz="4000" dirty="0" smtClean="0"/>
              <a:t> </a:t>
            </a:r>
            <a:r>
              <a:rPr lang="en-US" sz="4000" dirty="0" err="1" smtClean="0"/>
              <a:t>mensen</a:t>
            </a:r>
            <a:r>
              <a:rPr lang="en-US" sz="4000" dirty="0" smtClean="0"/>
              <a:t>,</a:t>
            </a:r>
          </a:p>
          <a:p>
            <a:pPr algn="ctr"/>
            <a:r>
              <a:rPr lang="en-US" sz="4000" dirty="0" err="1"/>
              <a:t>i</a:t>
            </a:r>
            <a:r>
              <a:rPr lang="en-US" sz="4000" dirty="0" err="1" smtClean="0"/>
              <a:t>nclusief</a:t>
            </a:r>
            <a:r>
              <a:rPr lang="en-US" sz="4000" dirty="0" smtClean="0"/>
              <a:t> de </a:t>
            </a:r>
            <a:r>
              <a:rPr lang="en-US" sz="4000" dirty="0" err="1" smtClean="0"/>
              <a:t>nakomelingen</a:t>
            </a:r>
            <a:r>
              <a:rPr lang="en-US" sz="4000" dirty="0" smtClean="0"/>
              <a:t> van </a:t>
            </a:r>
            <a:r>
              <a:rPr lang="en-US" sz="4000" dirty="0" err="1" smtClean="0"/>
              <a:t>Ismaël</a:t>
            </a:r>
            <a:r>
              <a:rPr lang="en-US" sz="4000" dirty="0" smtClean="0"/>
              <a:t> !</a:t>
            </a:r>
            <a:endParaRPr lang="nl-NL" sz="4000" dirty="0"/>
          </a:p>
        </p:txBody>
      </p:sp>
    </p:spTree>
    <p:extLst>
      <p:ext uri="{BB962C8B-B14F-4D97-AF65-F5344CB8AC3E}">
        <p14:creationId xmlns:p14="http://schemas.microsoft.com/office/powerpoint/2010/main" val="1105910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472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commons/thumb/1/1d/Egyptian_camel_transport3.jpg/1920px-Egyptian_camel_transpo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85800"/>
            <a:ext cx="11811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62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80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67273" y="435114"/>
            <a:ext cx="2884123" cy="830997"/>
          </a:xfrm>
          <a:prstGeom prst="rect">
            <a:avLst/>
          </a:prstGeom>
          <a:noFill/>
        </p:spPr>
        <p:txBody>
          <a:bodyPr wrap="none" rtlCol="0">
            <a:spAutoFit/>
          </a:bodyPr>
          <a:lstStyle/>
          <a:p>
            <a:r>
              <a:rPr lang="en-US" sz="4800" dirty="0" err="1" smtClean="0"/>
              <a:t>Zoonschap</a:t>
            </a:r>
            <a:endParaRPr lang="nl-NL" sz="4800" dirty="0"/>
          </a:p>
        </p:txBody>
      </p:sp>
      <p:sp>
        <p:nvSpPr>
          <p:cNvPr id="3" name="Tekstvak 2"/>
          <p:cNvSpPr txBox="1"/>
          <p:nvPr/>
        </p:nvSpPr>
        <p:spPr>
          <a:xfrm>
            <a:off x="820607" y="1828800"/>
            <a:ext cx="7400552" cy="1569660"/>
          </a:xfrm>
          <a:prstGeom prst="rect">
            <a:avLst/>
          </a:prstGeom>
          <a:noFill/>
        </p:spPr>
        <p:txBody>
          <a:bodyPr wrap="none" rtlCol="0">
            <a:spAutoFit/>
          </a:bodyPr>
          <a:lstStyle/>
          <a:p>
            <a:pPr algn="ctr"/>
            <a:r>
              <a:rPr lang="en-US" sz="4800" dirty="0"/>
              <a:t>o</a:t>
            </a:r>
            <a:r>
              <a:rPr lang="en-US" sz="4800" dirty="0" smtClean="0"/>
              <a:t>p </a:t>
            </a:r>
            <a:r>
              <a:rPr lang="en-US" sz="4800" dirty="0" err="1" smtClean="0"/>
              <a:t>wie</a:t>
            </a:r>
            <a:r>
              <a:rPr lang="en-US" sz="4800" dirty="0" smtClean="0"/>
              <a:t> </a:t>
            </a:r>
            <a:r>
              <a:rPr lang="en-US" sz="4800" dirty="0" err="1" smtClean="0"/>
              <a:t>gaat</a:t>
            </a:r>
            <a:r>
              <a:rPr lang="en-US" sz="4800" dirty="0" smtClean="0"/>
              <a:t> ‘de </a:t>
            </a:r>
            <a:r>
              <a:rPr lang="en-US" sz="4800" dirty="0" err="1" smtClean="0"/>
              <a:t>belofte</a:t>
            </a:r>
            <a:r>
              <a:rPr lang="en-US" sz="4800" dirty="0" smtClean="0"/>
              <a:t>’ </a:t>
            </a:r>
            <a:r>
              <a:rPr lang="en-US" sz="4800" dirty="0" smtClean="0"/>
              <a:t>over:</a:t>
            </a:r>
            <a:endParaRPr lang="en-US" sz="4800" dirty="0" smtClean="0"/>
          </a:p>
          <a:p>
            <a:pPr algn="ctr"/>
            <a:r>
              <a:rPr lang="en-US" sz="4800" dirty="0"/>
              <a:t>d</a:t>
            </a:r>
            <a:r>
              <a:rPr lang="en-US" sz="4800" dirty="0" smtClean="0"/>
              <a:t>e </a:t>
            </a:r>
            <a:r>
              <a:rPr lang="en-US" sz="4800" dirty="0" err="1" smtClean="0"/>
              <a:t>geestelijke</a:t>
            </a:r>
            <a:r>
              <a:rPr lang="en-US" sz="4800" dirty="0" smtClean="0"/>
              <a:t> </a:t>
            </a:r>
            <a:r>
              <a:rPr lang="en-US" sz="4800" dirty="0" err="1" smtClean="0"/>
              <a:t>erfenis</a:t>
            </a:r>
            <a:endParaRPr lang="nl-NL" sz="4800" dirty="0"/>
          </a:p>
        </p:txBody>
      </p:sp>
    </p:spTree>
    <p:extLst>
      <p:ext uri="{BB962C8B-B14F-4D97-AF65-F5344CB8AC3E}">
        <p14:creationId xmlns:p14="http://schemas.microsoft.com/office/powerpoint/2010/main" val="3393905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38200" y="1447800"/>
            <a:ext cx="7391400" cy="3170099"/>
          </a:xfrm>
          <a:prstGeom prst="rect">
            <a:avLst/>
          </a:prstGeom>
        </p:spPr>
        <p:txBody>
          <a:bodyPr wrap="square">
            <a:spAutoFit/>
          </a:bodyPr>
          <a:lstStyle/>
          <a:p>
            <a:pPr algn="ctr"/>
            <a:r>
              <a:rPr lang="nl-NL" sz="4000" dirty="0" smtClean="0"/>
              <a:t>Geslachtsregister van </a:t>
            </a:r>
            <a:r>
              <a:rPr lang="nl-NL" sz="4000" dirty="0"/>
              <a:t>M</a:t>
            </a:r>
            <a:r>
              <a:rPr lang="nl-NL" sz="4000" dirty="0" smtClean="0"/>
              <a:t>attheus</a:t>
            </a:r>
          </a:p>
          <a:p>
            <a:pPr algn="ctr"/>
            <a:endParaRPr lang="nl-NL" sz="4000" dirty="0"/>
          </a:p>
          <a:p>
            <a:pPr algn="ctr"/>
            <a:r>
              <a:rPr lang="nl-NL" sz="4000" dirty="0" smtClean="0"/>
              <a:t>'Jezus </a:t>
            </a:r>
            <a:r>
              <a:rPr lang="nl-NL" sz="4000" dirty="0"/>
              <a:t>Christus, </a:t>
            </a:r>
            <a:endParaRPr lang="nl-NL" sz="4000" dirty="0" smtClean="0"/>
          </a:p>
          <a:p>
            <a:pPr algn="ctr"/>
            <a:r>
              <a:rPr lang="nl-NL" sz="4000" dirty="0" smtClean="0"/>
              <a:t>Zoon </a:t>
            </a:r>
            <a:r>
              <a:rPr lang="nl-NL" sz="4000" dirty="0"/>
              <a:t>van David, </a:t>
            </a:r>
            <a:endParaRPr lang="nl-NL" sz="4000" dirty="0" smtClean="0"/>
          </a:p>
          <a:p>
            <a:pPr algn="ctr"/>
            <a:r>
              <a:rPr lang="nl-NL" sz="4000" dirty="0" smtClean="0"/>
              <a:t>Zoon </a:t>
            </a:r>
            <a:r>
              <a:rPr lang="nl-NL" sz="4000" dirty="0"/>
              <a:t>van Abraham</a:t>
            </a:r>
            <a:r>
              <a:rPr lang="nl-NL" sz="4000" dirty="0" smtClean="0"/>
              <a:t>' </a:t>
            </a:r>
            <a:endParaRPr lang="nl-NL" sz="4000" dirty="0"/>
          </a:p>
        </p:txBody>
      </p:sp>
    </p:spTree>
    <p:extLst>
      <p:ext uri="{BB962C8B-B14F-4D97-AF65-F5344CB8AC3E}">
        <p14:creationId xmlns:p14="http://schemas.microsoft.com/office/powerpoint/2010/main" val="2028301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7200" y="762000"/>
            <a:ext cx="8077200" cy="5632311"/>
          </a:xfrm>
          <a:prstGeom prst="rect">
            <a:avLst/>
          </a:prstGeom>
        </p:spPr>
        <p:txBody>
          <a:bodyPr wrap="square">
            <a:spAutoFit/>
          </a:bodyPr>
          <a:lstStyle/>
          <a:p>
            <a:r>
              <a:rPr lang="en-US" sz="4000" dirty="0" smtClean="0"/>
              <a:t>               Wat </a:t>
            </a:r>
            <a:r>
              <a:rPr lang="en-US" sz="4000" dirty="0" err="1" smtClean="0"/>
              <a:t>telt</a:t>
            </a:r>
            <a:r>
              <a:rPr lang="en-US" sz="4000" dirty="0" smtClean="0"/>
              <a:t> </a:t>
            </a:r>
            <a:r>
              <a:rPr lang="en-US" sz="4000" dirty="0" err="1" smtClean="0"/>
              <a:t>bij</a:t>
            </a:r>
            <a:r>
              <a:rPr lang="en-US" sz="4000" dirty="0" smtClean="0"/>
              <a:t> God ?</a:t>
            </a:r>
            <a:endParaRPr lang="nl-NL" sz="4000" dirty="0" smtClean="0"/>
          </a:p>
          <a:p>
            <a:endParaRPr lang="nl-NL" sz="4000" dirty="0"/>
          </a:p>
          <a:p>
            <a:pPr algn="ctr"/>
            <a:r>
              <a:rPr lang="nl-NL" sz="4000" dirty="0" smtClean="0"/>
              <a:t>NIET de </a:t>
            </a:r>
            <a:r>
              <a:rPr lang="nl-NL" sz="4000" u="sng" dirty="0" smtClean="0"/>
              <a:t>natuurlijke verbondenheid</a:t>
            </a:r>
            <a:r>
              <a:rPr lang="nl-NL" sz="4000" dirty="0" smtClean="0"/>
              <a:t> </a:t>
            </a:r>
          </a:p>
          <a:p>
            <a:pPr algn="ctr"/>
            <a:r>
              <a:rPr lang="nl-NL" sz="4000" dirty="0" smtClean="0"/>
              <a:t>is bepalend,</a:t>
            </a:r>
          </a:p>
          <a:p>
            <a:endParaRPr lang="nl-NL" sz="4000" dirty="0"/>
          </a:p>
          <a:p>
            <a:pPr algn="ctr"/>
            <a:r>
              <a:rPr lang="nl-NL" sz="4000" dirty="0"/>
              <a:t>m</a:t>
            </a:r>
            <a:r>
              <a:rPr lang="nl-NL" sz="4000" dirty="0" smtClean="0"/>
              <a:t>aar </a:t>
            </a:r>
            <a:r>
              <a:rPr lang="nl-NL" sz="4000" dirty="0"/>
              <a:t>de </a:t>
            </a:r>
            <a:r>
              <a:rPr lang="nl-NL" sz="4000" u="sng" dirty="0"/>
              <a:t>geestelijke </a:t>
            </a:r>
            <a:r>
              <a:rPr lang="nl-NL" sz="4000" u="sng" dirty="0" smtClean="0"/>
              <a:t>verbondenheid</a:t>
            </a:r>
            <a:r>
              <a:rPr lang="nl-NL" sz="4000" dirty="0" smtClean="0"/>
              <a:t> </a:t>
            </a:r>
          </a:p>
          <a:p>
            <a:pPr algn="ctr"/>
            <a:r>
              <a:rPr lang="nl-NL" sz="4000" dirty="0" smtClean="0"/>
              <a:t>die loopt via </a:t>
            </a:r>
          </a:p>
          <a:p>
            <a:pPr algn="ctr"/>
            <a:r>
              <a:rPr lang="nl-NL" sz="4000" dirty="0" smtClean="0"/>
              <a:t>de ‘zoon </a:t>
            </a:r>
            <a:r>
              <a:rPr lang="nl-NL" sz="4000" dirty="0"/>
              <a:t>van de </a:t>
            </a:r>
            <a:r>
              <a:rPr lang="nl-NL" sz="4000" dirty="0" smtClean="0"/>
              <a:t>belofte’ Izaäk</a:t>
            </a:r>
          </a:p>
          <a:p>
            <a:pPr algn="ctr"/>
            <a:r>
              <a:rPr lang="nl-NL" sz="4000" dirty="0" smtClean="0"/>
              <a:t>naar Zijn </a:t>
            </a:r>
            <a:r>
              <a:rPr lang="nl-NL" sz="4000" dirty="0" err="1" smtClean="0"/>
              <a:t>nNakomeling</a:t>
            </a:r>
            <a:endParaRPr lang="nl-NL" sz="4000" dirty="0"/>
          </a:p>
        </p:txBody>
      </p:sp>
      <p:cxnSp>
        <p:nvCxnSpPr>
          <p:cNvPr id="4" name="Rechte verbindingslijn 3"/>
          <p:cNvCxnSpPr/>
          <p:nvPr/>
        </p:nvCxnSpPr>
        <p:spPr>
          <a:xfrm flipH="1">
            <a:off x="4191000" y="5703792"/>
            <a:ext cx="189180" cy="6733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884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38200" y="685800"/>
            <a:ext cx="7467600" cy="5386090"/>
          </a:xfrm>
          <a:prstGeom prst="rect">
            <a:avLst/>
          </a:prstGeom>
        </p:spPr>
        <p:txBody>
          <a:bodyPr wrap="square">
            <a:spAutoFit/>
          </a:bodyPr>
          <a:lstStyle/>
          <a:p>
            <a:r>
              <a:rPr lang="nl-NL" sz="2400" dirty="0" err="1" smtClean="0"/>
              <a:t>Rom</a:t>
            </a:r>
            <a:r>
              <a:rPr lang="nl-NL" sz="2400" dirty="0" smtClean="0"/>
              <a:t> 9: verzen 6 en 7</a:t>
            </a:r>
          </a:p>
          <a:p>
            <a:r>
              <a:rPr lang="nl-NL" sz="4000" dirty="0" smtClean="0"/>
              <a:t>6</a:t>
            </a:r>
            <a:r>
              <a:rPr lang="nl-NL" sz="4000" dirty="0"/>
              <a:t>….. Want niet allen, die van Israël afstammen, zijn Israël, </a:t>
            </a:r>
            <a:endParaRPr lang="nl-NL" sz="4000" dirty="0" smtClean="0"/>
          </a:p>
          <a:p>
            <a:r>
              <a:rPr lang="nl-NL" sz="4000" dirty="0" smtClean="0"/>
              <a:t>7 en </a:t>
            </a:r>
            <a:r>
              <a:rPr lang="nl-NL" sz="4000" dirty="0"/>
              <a:t>zij zijn ook niet allen </a:t>
            </a:r>
            <a:r>
              <a:rPr lang="nl-NL" sz="4000" dirty="0" smtClean="0"/>
              <a:t>kinderen </a:t>
            </a:r>
            <a:r>
              <a:rPr lang="nl-NL" sz="2800" dirty="0" smtClean="0"/>
              <a:t>(van Israël </a:t>
            </a:r>
            <a:r>
              <a:rPr lang="nl-NL" sz="2800" dirty="0" err="1" smtClean="0"/>
              <a:t>CvH</a:t>
            </a:r>
            <a:r>
              <a:rPr lang="nl-NL" sz="2800" dirty="0" smtClean="0"/>
              <a:t>), </a:t>
            </a:r>
            <a:r>
              <a:rPr lang="nl-NL" sz="4000" dirty="0"/>
              <a:t>omdat zij nageslacht van Abraham zijn, maar: </a:t>
            </a:r>
            <a:endParaRPr lang="nl-NL" sz="4000" dirty="0" smtClean="0"/>
          </a:p>
          <a:p>
            <a:endParaRPr lang="nl-NL" sz="4000" dirty="0"/>
          </a:p>
          <a:p>
            <a:r>
              <a:rPr lang="nl-NL" sz="4000" dirty="0"/>
              <a:t>d</a:t>
            </a:r>
            <a:r>
              <a:rPr lang="nl-NL" sz="4000" dirty="0" smtClean="0"/>
              <a:t>oor </a:t>
            </a:r>
            <a:r>
              <a:rPr lang="nl-NL" sz="4000" dirty="0" err="1" smtClean="0"/>
              <a:t>Izaak</a:t>
            </a:r>
            <a:r>
              <a:rPr lang="nl-NL" sz="4000" dirty="0" smtClean="0"/>
              <a:t> </a:t>
            </a:r>
            <a:r>
              <a:rPr lang="nl-NL" sz="4000" dirty="0"/>
              <a:t>zal men van nageslacht van u spreken. </a:t>
            </a:r>
          </a:p>
        </p:txBody>
      </p:sp>
    </p:spTree>
    <p:extLst>
      <p:ext uri="{BB962C8B-B14F-4D97-AF65-F5344CB8AC3E}">
        <p14:creationId xmlns:p14="http://schemas.microsoft.com/office/powerpoint/2010/main" val="1990013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01917" y="838200"/>
            <a:ext cx="7086600" cy="4770537"/>
          </a:xfrm>
          <a:prstGeom prst="rect">
            <a:avLst/>
          </a:prstGeom>
        </p:spPr>
        <p:txBody>
          <a:bodyPr wrap="square">
            <a:spAutoFit/>
          </a:bodyPr>
          <a:lstStyle/>
          <a:p>
            <a:r>
              <a:rPr lang="nl-NL" sz="2400" dirty="0" err="1" smtClean="0"/>
              <a:t>Rom</a:t>
            </a:r>
            <a:r>
              <a:rPr lang="nl-NL" sz="2400" dirty="0" smtClean="0"/>
              <a:t> 9: vers 8</a:t>
            </a:r>
          </a:p>
          <a:p>
            <a:r>
              <a:rPr lang="nl-NL" sz="4000" dirty="0" smtClean="0"/>
              <a:t>8 Dat </a:t>
            </a:r>
            <a:r>
              <a:rPr lang="nl-NL" sz="4000" dirty="0"/>
              <a:t>wil zeggen: </a:t>
            </a:r>
            <a:endParaRPr lang="nl-NL" sz="4000" dirty="0" smtClean="0"/>
          </a:p>
          <a:p>
            <a:endParaRPr lang="nl-NL" sz="4000" dirty="0" smtClean="0"/>
          </a:p>
          <a:p>
            <a:pPr marL="571500" indent="-571500">
              <a:buFont typeface="Arial" panose="020B0604020202020204" pitchFamily="34" charset="0"/>
              <a:buChar char="•"/>
            </a:pPr>
            <a:r>
              <a:rPr lang="nl-NL" sz="4000" dirty="0" smtClean="0"/>
              <a:t>niet </a:t>
            </a:r>
            <a:r>
              <a:rPr lang="nl-NL" sz="4000" dirty="0"/>
              <a:t>de kinderen van het </a:t>
            </a:r>
            <a:r>
              <a:rPr lang="nl-NL" sz="4000" u="sng" dirty="0"/>
              <a:t>vlees</a:t>
            </a:r>
            <a:r>
              <a:rPr lang="nl-NL" sz="4000" dirty="0"/>
              <a:t> zijn kinderen Gods, </a:t>
            </a:r>
            <a:endParaRPr lang="nl-NL" sz="4000" dirty="0" smtClean="0"/>
          </a:p>
          <a:p>
            <a:endParaRPr lang="nl-NL" sz="4000" dirty="0" smtClean="0"/>
          </a:p>
          <a:p>
            <a:pPr marL="571500" indent="-571500">
              <a:buFont typeface="Arial" panose="020B0604020202020204" pitchFamily="34" charset="0"/>
              <a:buChar char="•"/>
            </a:pPr>
            <a:r>
              <a:rPr lang="nl-NL" sz="4000" dirty="0" smtClean="0"/>
              <a:t>maar </a:t>
            </a:r>
            <a:r>
              <a:rPr lang="nl-NL" sz="4000" dirty="0"/>
              <a:t>de kinderen der </a:t>
            </a:r>
            <a:r>
              <a:rPr lang="nl-NL" sz="4000" u="sng" dirty="0"/>
              <a:t>belofte</a:t>
            </a:r>
            <a:r>
              <a:rPr lang="nl-NL" sz="4000" dirty="0"/>
              <a:t> gelden voor nageslacht.  </a:t>
            </a:r>
          </a:p>
        </p:txBody>
      </p:sp>
    </p:spTree>
    <p:extLst>
      <p:ext uri="{BB962C8B-B14F-4D97-AF65-F5344CB8AC3E}">
        <p14:creationId xmlns:p14="http://schemas.microsoft.com/office/powerpoint/2010/main" val="1430558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ISAAC DA CO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4343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94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23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erloren z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193" y="228600"/>
            <a:ext cx="5097101" cy="6049623"/>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210475" y="6432136"/>
            <a:ext cx="2890535" cy="369332"/>
          </a:xfrm>
          <a:prstGeom prst="rect">
            <a:avLst/>
          </a:prstGeom>
        </p:spPr>
        <p:txBody>
          <a:bodyPr wrap="none">
            <a:spAutoFit/>
          </a:bodyPr>
          <a:lstStyle/>
          <a:p>
            <a:r>
              <a:rPr lang="en-US" b="1" dirty="0" smtClean="0"/>
              <a:t>Rembrandt van Rijn - 1668</a:t>
            </a:r>
            <a:endParaRPr lang="nl-NL" b="1" dirty="0"/>
          </a:p>
        </p:txBody>
      </p:sp>
    </p:spTree>
    <p:extLst>
      <p:ext uri="{BB962C8B-B14F-4D97-AF65-F5344CB8AC3E}">
        <p14:creationId xmlns:p14="http://schemas.microsoft.com/office/powerpoint/2010/main" val="4033185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82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1000" y="457200"/>
            <a:ext cx="8305800" cy="6617196"/>
          </a:xfrm>
          <a:prstGeom prst="rect">
            <a:avLst/>
          </a:prstGeom>
        </p:spPr>
        <p:txBody>
          <a:bodyPr wrap="square">
            <a:spAutoFit/>
          </a:bodyPr>
          <a:lstStyle/>
          <a:p>
            <a:r>
              <a:rPr lang="nl-NL" sz="2400" dirty="0" smtClean="0"/>
              <a:t>Da </a:t>
            </a:r>
            <a:r>
              <a:rPr lang="nl-NL" sz="2400" dirty="0"/>
              <a:t>Costa (1847</a:t>
            </a:r>
            <a:r>
              <a:rPr lang="nl-NL" dirty="0"/>
              <a:t>)</a:t>
            </a:r>
          </a:p>
          <a:p>
            <a:pPr algn="ctr"/>
            <a:r>
              <a:rPr lang="nl-NL" sz="4000" dirty="0" smtClean="0"/>
              <a:t>…. </a:t>
            </a:r>
            <a:r>
              <a:rPr lang="nl-NL" sz="4000" dirty="0" err="1"/>
              <a:t>groote</a:t>
            </a:r>
            <a:r>
              <a:rPr lang="nl-NL" sz="4000" dirty="0"/>
              <a:t> schuldvergeving,</a:t>
            </a:r>
            <a:br>
              <a:rPr lang="nl-NL" sz="4000" dirty="0"/>
            </a:br>
            <a:r>
              <a:rPr lang="nl-NL" sz="4000" dirty="0"/>
              <a:t>…. voor geheel deze aard volzalige herleving!</a:t>
            </a:r>
            <a:br>
              <a:rPr lang="nl-NL" sz="4000" dirty="0"/>
            </a:br>
            <a:endParaRPr lang="nl-NL" sz="4000" dirty="0"/>
          </a:p>
          <a:p>
            <a:pPr algn="ctr"/>
            <a:r>
              <a:rPr lang="nl-NL" sz="4000" dirty="0"/>
              <a:t>Dan zal</a:t>
            </a:r>
            <a:r>
              <a:rPr lang="nl-NL" sz="4000" dirty="0" smtClean="0"/>
              <a:t>….door </a:t>
            </a:r>
            <a:r>
              <a:rPr lang="nl-NL" sz="4000" dirty="0"/>
              <a:t>elke natie, </a:t>
            </a:r>
            <a:r>
              <a:rPr lang="nl-NL" sz="4000" dirty="0" err="1"/>
              <a:t>elken</a:t>
            </a:r>
            <a:r>
              <a:rPr lang="nl-NL" sz="4000" dirty="0"/>
              <a:t> </a:t>
            </a:r>
            <a:r>
              <a:rPr lang="nl-NL" sz="4000" dirty="0" smtClean="0"/>
              <a:t>tongval</a:t>
            </a:r>
            <a:r>
              <a:rPr lang="nl-NL" sz="4000" dirty="0"/>
              <a:t>, elk geslacht</a:t>
            </a:r>
            <a:r>
              <a:rPr lang="nl-NL" sz="4000" dirty="0" smtClean="0"/>
              <a:t>, met </a:t>
            </a:r>
            <a:r>
              <a:rPr lang="nl-NL" sz="4000" dirty="0" err="1"/>
              <a:t>daverenden</a:t>
            </a:r>
            <a:r>
              <a:rPr lang="nl-NL" sz="4000" dirty="0"/>
              <a:t> </a:t>
            </a:r>
            <a:r>
              <a:rPr lang="nl-NL" sz="4000" dirty="0" smtClean="0"/>
              <a:t>dank, </a:t>
            </a:r>
            <a:r>
              <a:rPr lang="nl-NL" sz="4000" dirty="0"/>
              <a:t>de lof wordt uitgebracht</a:t>
            </a:r>
            <a:r>
              <a:rPr lang="nl-NL" sz="4000" dirty="0" smtClean="0"/>
              <a:t>: Verzoening</a:t>
            </a:r>
            <a:r>
              <a:rPr lang="nl-NL" sz="4000" dirty="0"/>
              <a:t>! Vrede op aard! In </a:t>
            </a:r>
            <a:r>
              <a:rPr lang="nl-NL" sz="4000" dirty="0" err="1"/>
              <a:t>menschen</a:t>
            </a:r>
            <a:r>
              <a:rPr lang="nl-NL" sz="4000" dirty="0"/>
              <a:t> </a:t>
            </a:r>
            <a:r>
              <a:rPr lang="nl-NL" sz="4000" dirty="0" smtClean="0"/>
              <a:t>welbehagen…..</a:t>
            </a:r>
            <a:r>
              <a:rPr lang="nl-NL" sz="4000" dirty="0"/>
              <a:t/>
            </a:r>
            <a:br>
              <a:rPr lang="nl-NL" sz="4000" dirty="0"/>
            </a:br>
            <a:endParaRPr lang="nl-NL" sz="4000" dirty="0"/>
          </a:p>
        </p:txBody>
      </p:sp>
    </p:spTree>
    <p:extLst>
      <p:ext uri="{BB962C8B-B14F-4D97-AF65-F5344CB8AC3E}">
        <p14:creationId xmlns:p14="http://schemas.microsoft.com/office/powerpoint/2010/main" val="661670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67273" y="435114"/>
            <a:ext cx="2884123" cy="830997"/>
          </a:xfrm>
          <a:prstGeom prst="rect">
            <a:avLst/>
          </a:prstGeom>
          <a:noFill/>
        </p:spPr>
        <p:txBody>
          <a:bodyPr wrap="none" rtlCol="0">
            <a:spAutoFit/>
          </a:bodyPr>
          <a:lstStyle/>
          <a:p>
            <a:r>
              <a:rPr lang="en-US" sz="4800" dirty="0" err="1" smtClean="0"/>
              <a:t>Zoonschap</a:t>
            </a:r>
            <a:endParaRPr lang="nl-NL" sz="4800" dirty="0"/>
          </a:p>
        </p:txBody>
      </p:sp>
      <p:sp>
        <p:nvSpPr>
          <p:cNvPr id="3" name="Tekstvak 2"/>
          <p:cNvSpPr txBox="1"/>
          <p:nvPr/>
        </p:nvSpPr>
        <p:spPr>
          <a:xfrm>
            <a:off x="820607" y="1828800"/>
            <a:ext cx="7400552" cy="1569660"/>
          </a:xfrm>
          <a:prstGeom prst="rect">
            <a:avLst/>
          </a:prstGeom>
          <a:noFill/>
        </p:spPr>
        <p:txBody>
          <a:bodyPr wrap="none" rtlCol="0">
            <a:spAutoFit/>
          </a:bodyPr>
          <a:lstStyle/>
          <a:p>
            <a:pPr algn="ctr"/>
            <a:r>
              <a:rPr lang="en-US" sz="4800" dirty="0"/>
              <a:t>o</a:t>
            </a:r>
            <a:r>
              <a:rPr lang="en-US" sz="4800" dirty="0" smtClean="0"/>
              <a:t>p </a:t>
            </a:r>
            <a:r>
              <a:rPr lang="en-US" sz="4800" dirty="0" err="1" smtClean="0"/>
              <a:t>wie</a:t>
            </a:r>
            <a:r>
              <a:rPr lang="en-US" sz="4800" dirty="0" smtClean="0"/>
              <a:t> </a:t>
            </a:r>
            <a:r>
              <a:rPr lang="en-US" sz="4800" dirty="0" err="1" smtClean="0"/>
              <a:t>gaat</a:t>
            </a:r>
            <a:r>
              <a:rPr lang="en-US" sz="4800" dirty="0" smtClean="0"/>
              <a:t> ‘de </a:t>
            </a:r>
            <a:r>
              <a:rPr lang="en-US" sz="4800" dirty="0" err="1" smtClean="0"/>
              <a:t>belofte</a:t>
            </a:r>
            <a:r>
              <a:rPr lang="en-US" sz="4800" dirty="0" smtClean="0"/>
              <a:t>’ </a:t>
            </a:r>
            <a:r>
              <a:rPr lang="en-US" sz="4800" dirty="0" smtClean="0"/>
              <a:t>over:</a:t>
            </a:r>
            <a:endParaRPr lang="en-US" sz="4800" dirty="0" smtClean="0"/>
          </a:p>
          <a:p>
            <a:pPr algn="ctr"/>
            <a:r>
              <a:rPr lang="en-US" sz="4800" dirty="0"/>
              <a:t>d</a:t>
            </a:r>
            <a:r>
              <a:rPr lang="en-US" sz="4800" dirty="0" smtClean="0"/>
              <a:t>e </a:t>
            </a:r>
            <a:r>
              <a:rPr lang="en-US" sz="4800" dirty="0" err="1" smtClean="0"/>
              <a:t>geestelijke</a:t>
            </a:r>
            <a:r>
              <a:rPr lang="en-US" sz="4800" dirty="0" smtClean="0"/>
              <a:t> </a:t>
            </a:r>
            <a:r>
              <a:rPr lang="en-US" sz="4800" dirty="0" err="1" smtClean="0"/>
              <a:t>erfenis</a:t>
            </a:r>
            <a:endParaRPr lang="nl-NL" sz="4800" dirty="0"/>
          </a:p>
        </p:txBody>
      </p:sp>
      <p:sp>
        <p:nvSpPr>
          <p:cNvPr id="5" name="Tekstvak 4"/>
          <p:cNvSpPr txBox="1"/>
          <p:nvPr/>
        </p:nvSpPr>
        <p:spPr>
          <a:xfrm>
            <a:off x="846742" y="3733800"/>
            <a:ext cx="7361311" cy="3477875"/>
          </a:xfrm>
          <a:prstGeom prst="rect">
            <a:avLst/>
          </a:prstGeom>
          <a:noFill/>
        </p:spPr>
        <p:txBody>
          <a:bodyPr wrap="none" rtlCol="0">
            <a:spAutoFit/>
          </a:bodyPr>
          <a:lstStyle/>
          <a:p>
            <a:pPr algn="ctr"/>
            <a:r>
              <a:rPr lang="nl-NL" sz="4400" i="1" dirty="0" smtClean="0"/>
              <a:t>‘Je </a:t>
            </a:r>
            <a:r>
              <a:rPr lang="nl-NL" sz="4400" i="1" dirty="0"/>
              <a:t>zult een groot volk </a:t>
            </a:r>
            <a:r>
              <a:rPr lang="nl-NL" sz="4400" i="1" dirty="0" smtClean="0"/>
              <a:t>worden</a:t>
            </a:r>
            <a:endParaRPr lang="nl-NL" sz="4400" dirty="0"/>
          </a:p>
          <a:p>
            <a:pPr algn="ctr"/>
            <a:r>
              <a:rPr lang="nl-NL" sz="4400" i="1" dirty="0" smtClean="0"/>
              <a:t>En </a:t>
            </a:r>
            <a:r>
              <a:rPr lang="nl-NL" sz="4400" i="1" dirty="0"/>
              <a:t>met u zullen alle geslachten </a:t>
            </a:r>
            <a:endParaRPr lang="nl-NL" sz="4400" i="1" dirty="0" smtClean="0"/>
          </a:p>
          <a:p>
            <a:pPr algn="ctr"/>
            <a:r>
              <a:rPr lang="nl-NL" sz="4400" i="1" dirty="0" smtClean="0"/>
              <a:t>  op </a:t>
            </a:r>
            <a:r>
              <a:rPr lang="nl-NL" sz="4400" i="1" dirty="0"/>
              <a:t>de aardbodem gezegend    </a:t>
            </a:r>
            <a:endParaRPr lang="nl-NL" sz="4400" dirty="0"/>
          </a:p>
          <a:p>
            <a:pPr algn="ctr"/>
            <a:r>
              <a:rPr lang="nl-NL" sz="4400" i="1" dirty="0" smtClean="0"/>
              <a:t>worden‘ </a:t>
            </a:r>
            <a:r>
              <a:rPr lang="nl-NL" sz="2400" i="1" dirty="0" smtClean="0"/>
              <a:t>(Genesis 12: vers 3)</a:t>
            </a:r>
            <a:endParaRPr lang="nl-NL" sz="2400" dirty="0"/>
          </a:p>
          <a:p>
            <a:endParaRPr lang="nl-NL" sz="4400" dirty="0"/>
          </a:p>
        </p:txBody>
      </p:sp>
    </p:spTree>
    <p:extLst>
      <p:ext uri="{BB962C8B-B14F-4D97-AF65-F5344CB8AC3E}">
        <p14:creationId xmlns:p14="http://schemas.microsoft.com/office/powerpoint/2010/main" val="398860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239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6542"/>
            <a:ext cx="6400800" cy="401445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685800" y="4191000"/>
            <a:ext cx="8077200" cy="2554545"/>
          </a:xfrm>
          <a:prstGeom prst="rect">
            <a:avLst/>
          </a:prstGeom>
          <a:noFill/>
        </p:spPr>
        <p:txBody>
          <a:bodyPr wrap="square" rtlCol="0">
            <a:spAutoFit/>
          </a:bodyPr>
          <a:lstStyle/>
          <a:p>
            <a:r>
              <a:rPr lang="nl-NL" sz="3200" dirty="0" smtClean="0"/>
              <a:t>‘De </a:t>
            </a:r>
            <a:r>
              <a:rPr lang="nl-NL" sz="3200" dirty="0"/>
              <a:t>verhouding met de islam is minder ingewikkeld. Dat komt simpelweg omdat Jezus tussen het jodendom en het christendom in staat. In de islam is Jezus, met alle respect, niet meer dan één van de </a:t>
            </a:r>
            <a:r>
              <a:rPr lang="nl-NL" sz="3200" dirty="0" smtClean="0"/>
              <a:t>profeten’ </a:t>
            </a:r>
            <a:r>
              <a:rPr lang="nl-NL" sz="2000" i="1" dirty="0" smtClean="0"/>
              <a:t>Bron CIP 1 juli 2019</a:t>
            </a:r>
            <a:endParaRPr lang="nl-NL" sz="2000" i="1" dirty="0"/>
          </a:p>
        </p:txBody>
      </p:sp>
    </p:spTree>
    <p:extLst>
      <p:ext uri="{BB962C8B-B14F-4D97-AF65-F5344CB8AC3E}">
        <p14:creationId xmlns:p14="http://schemas.microsoft.com/office/powerpoint/2010/main" val="88073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upload.wikimedia.org/wikipedia/commons/thumb/9/9d/Bundesarchiv_Bild_146-1987-004-09A%2C_Amin_al_Husseini_und_Adolf_Hitler.jpg/300px-Bundesarchiv_Bild_146-1987-004-09A%2C_Amin_al_Husseini_und_Adolf_Hit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972" y="609600"/>
            <a:ext cx="4800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332715" y="4114800"/>
            <a:ext cx="8610600" cy="2492990"/>
          </a:xfrm>
          <a:prstGeom prst="rect">
            <a:avLst/>
          </a:prstGeom>
          <a:noFill/>
        </p:spPr>
        <p:txBody>
          <a:bodyPr wrap="square" rtlCol="0">
            <a:spAutoFit/>
          </a:bodyPr>
          <a:lstStyle/>
          <a:p>
            <a:r>
              <a:rPr lang="nl-NL" sz="2800" dirty="0" smtClean="0"/>
              <a:t>Uitspraak </a:t>
            </a:r>
            <a:r>
              <a:rPr lang="nl-NL" sz="2800" dirty="0" err="1"/>
              <a:t>g</a:t>
            </a:r>
            <a:r>
              <a:rPr lang="nl-NL" sz="2800" dirty="0" err="1" smtClean="0"/>
              <a:t>rootmoeftie</a:t>
            </a:r>
            <a:r>
              <a:rPr lang="nl-NL" sz="2800" dirty="0" smtClean="0"/>
              <a:t> in 1933:</a:t>
            </a:r>
          </a:p>
          <a:p>
            <a:r>
              <a:rPr lang="nl-NL" sz="3200" dirty="0" smtClean="0"/>
              <a:t>`De </a:t>
            </a:r>
            <a:r>
              <a:rPr lang="nl-NL" sz="3200" dirty="0"/>
              <a:t>Moslims in en buiten Palestina begroeten het nieuwe regime in Duitsland van harte en hopen dat ook andere landen het fascistisch-antidemocratisch staatsbestel zullen </a:t>
            </a:r>
            <a:r>
              <a:rPr lang="nl-NL" sz="3200" dirty="0" smtClean="0"/>
              <a:t>overnemen’  </a:t>
            </a:r>
            <a:r>
              <a:rPr lang="nl-NL" sz="2000" i="1" dirty="0" smtClean="0"/>
              <a:t>Bron </a:t>
            </a:r>
            <a:r>
              <a:rPr lang="nl-NL" sz="2000" i="1" dirty="0" err="1" smtClean="0"/>
              <a:t>Dr</a:t>
            </a:r>
            <a:r>
              <a:rPr lang="nl-NL" sz="2000" i="1" dirty="0" smtClean="0"/>
              <a:t> Hans Jansen (2006)</a:t>
            </a:r>
            <a:endParaRPr lang="nl-NL" sz="2000" dirty="0"/>
          </a:p>
        </p:txBody>
      </p:sp>
    </p:spTree>
    <p:extLst>
      <p:ext uri="{BB962C8B-B14F-4D97-AF65-F5344CB8AC3E}">
        <p14:creationId xmlns:p14="http://schemas.microsoft.com/office/powerpoint/2010/main" val="295657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429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81000"/>
            <a:ext cx="5410200" cy="628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06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95400" y="2438400"/>
            <a:ext cx="6553200" cy="1815882"/>
          </a:xfrm>
          <a:prstGeom prst="rect">
            <a:avLst/>
          </a:prstGeom>
        </p:spPr>
        <p:txBody>
          <a:bodyPr wrap="square">
            <a:spAutoFit/>
          </a:bodyPr>
          <a:lstStyle/>
          <a:p>
            <a:r>
              <a:rPr lang="nl-NL" sz="2400" dirty="0" smtClean="0"/>
              <a:t>Genesis </a:t>
            </a:r>
            <a:r>
              <a:rPr lang="nl-NL" sz="2400" dirty="0"/>
              <a:t>16 vers </a:t>
            </a:r>
            <a:r>
              <a:rPr lang="nl-NL" sz="2400" dirty="0" smtClean="0"/>
              <a:t>2</a:t>
            </a:r>
            <a:endParaRPr lang="nl-NL" sz="2400" dirty="0"/>
          </a:p>
          <a:p>
            <a:pPr algn="ctr"/>
            <a:r>
              <a:rPr lang="nl-NL" sz="4400" dirty="0" smtClean="0"/>
              <a:t>‘</a:t>
            </a:r>
            <a:r>
              <a:rPr lang="nl-NL" sz="4400" dirty="0"/>
              <a:t>misschien zal ik uit haar gebouwd worden</a:t>
            </a:r>
            <a:r>
              <a:rPr lang="nl-NL" sz="4400" dirty="0" smtClean="0"/>
              <a:t>’</a:t>
            </a:r>
            <a:endParaRPr lang="nl-NL" dirty="0"/>
          </a:p>
        </p:txBody>
      </p:sp>
    </p:spTree>
    <p:extLst>
      <p:ext uri="{BB962C8B-B14F-4D97-AF65-F5344CB8AC3E}">
        <p14:creationId xmlns:p14="http://schemas.microsoft.com/office/powerpoint/2010/main" val="481347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ntoor - klassie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12687</TotalTime>
  <Words>469</Words>
  <Application>Microsoft Office PowerPoint</Application>
  <PresentationFormat>Diavoorstelling (4:3)</PresentationFormat>
  <Paragraphs>73</Paragraphs>
  <Slides>28</Slides>
  <Notes>0</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Papier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Cees van Halem</dc:creator>
  <cp:lastModifiedBy>Cees van Halem</cp:lastModifiedBy>
  <cp:revision>114</cp:revision>
  <dcterms:created xsi:type="dcterms:W3CDTF">2019-10-04T11:09:09Z</dcterms:created>
  <dcterms:modified xsi:type="dcterms:W3CDTF">2020-02-15T22:37:43Z</dcterms:modified>
</cp:coreProperties>
</file>