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9B916-78F8-40E9-972E-7712558B3D59}" type="datetimeFigureOut">
              <a:rPr lang="nl-NL" smtClean="0"/>
              <a:t>14-11-2015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23BA14-EB29-44E8-A413-B6162BEF6245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0D8C47-4315-446E-9E93-8FD3770A1E49}" type="datetimeFigureOut">
              <a:rPr lang="nl-NL" smtClean="0"/>
              <a:t>14-11-2015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DDAA4-1BF0-439E-B4A1-8B0FF8CCFCF2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DDAA4-1BF0-439E-B4A1-8B0FF8CCFCF2}" type="slidenum">
              <a:rPr lang="nl-NL" smtClean="0"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DDAA4-1BF0-439E-B4A1-8B0FF8CCFCF2}" type="slidenum">
              <a:rPr lang="nl-NL" smtClean="0"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DDAA4-1BF0-439E-B4A1-8B0FF8CCFCF2}" type="slidenum">
              <a:rPr lang="nl-NL" smtClean="0"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DDAA4-1BF0-439E-B4A1-8B0FF8CCFCF2}" type="slidenum">
              <a:rPr lang="nl-NL" smtClean="0"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DDAA4-1BF0-439E-B4A1-8B0FF8CCFCF2}" type="slidenum">
              <a:rPr lang="nl-NL" smtClean="0"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DDAA4-1BF0-439E-B4A1-8B0FF8CCFCF2}" type="slidenum">
              <a:rPr lang="nl-NL" smtClean="0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DDAA4-1BF0-439E-B4A1-8B0FF8CCFCF2}" type="slidenum">
              <a:rPr lang="nl-NL" smtClean="0"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DDAA4-1BF0-439E-B4A1-8B0FF8CCFCF2}" type="slidenum">
              <a:rPr lang="nl-NL" smtClean="0"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DDAA4-1BF0-439E-B4A1-8B0FF8CCFCF2}" type="slidenum">
              <a:rPr lang="nl-NL" smtClean="0"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DDAA4-1BF0-439E-B4A1-8B0FF8CCFCF2}" type="slidenum">
              <a:rPr lang="nl-NL" smtClean="0"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DDAA4-1BF0-439E-B4A1-8B0FF8CCFCF2}" type="slidenum">
              <a:rPr lang="nl-NL" smtClean="0"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DDAA4-1BF0-439E-B4A1-8B0FF8CCFCF2}" type="slidenum">
              <a:rPr lang="nl-NL" smtClean="0"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DDAA4-1BF0-439E-B4A1-8B0FF8CCFCF2}" type="slidenum">
              <a:rPr lang="nl-NL" smtClean="0"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8EB4D-BF25-4D2B-989F-AE3D15C68949}" type="datetimeFigureOut">
              <a:rPr lang="nl-NL" smtClean="0"/>
              <a:t>14-11-2015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8AC3B-E2CD-43CB-B985-BB6C1E8855A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8EB4D-BF25-4D2B-989F-AE3D15C68949}" type="datetimeFigureOut">
              <a:rPr lang="nl-NL" smtClean="0"/>
              <a:t>14-11-2015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8AC3B-E2CD-43CB-B985-BB6C1E8855A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8EB4D-BF25-4D2B-989F-AE3D15C68949}" type="datetimeFigureOut">
              <a:rPr lang="nl-NL" smtClean="0"/>
              <a:t>14-11-2015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8AC3B-E2CD-43CB-B985-BB6C1E8855A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8EB4D-BF25-4D2B-989F-AE3D15C68949}" type="datetimeFigureOut">
              <a:rPr lang="nl-NL" smtClean="0"/>
              <a:t>14-11-2015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8AC3B-E2CD-43CB-B985-BB6C1E8855A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8EB4D-BF25-4D2B-989F-AE3D15C68949}" type="datetimeFigureOut">
              <a:rPr lang="nl-NL" smtClean="0"/>
              <a:t>14-11-2015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8AC3B-E2CD-43CB-B985-BB6C1E8855A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8EB4D-BF25-4D2B-989F-AE3D15C68949}" type="datetimeFigureOut">
              <a:rPr lang="nl-NL" smtClean="0"/>
              <a:t>14-11-2015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8AC3B-E2CD-43CB-B985-BB6C1E8855A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8EB4D-BF25-4D2B-989F-AE3D15C68949}" type="datetimeFigureOut">
              <a:rPr lang="nl-NL" smtClean="0"/>
              <a:t>14-11-2015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8AC3B-E2CD-43CB-B985-BB6C1E8855A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8EB4D-BF25-4D2B-989F-AE3D15C68949}" type="datetimeFigureOut">
              <a:rPr lang="nl-NL" smtClean="0"/>
              <a:t>14-11-2015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8AC3B-E2CD-43CB-B985-BB6C1E8855A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8EB4D-BF25-4D2B-989F-AE3D15C68949}" type="datetimeFigureOut">
              <a:rPr lang="nl-NL" smtClean="0"/>
              <a:t>14-11-2015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8AC3B-E2CD-43CB-B985-BB6C1E8855A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8EB4D-BF25-4D2B-989F-AE3D15C68949}" type="datetimeFigureOut">
              <a:rPr lang="nl-NL" smtClean="0"/>
              <a:t>14-11-2015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8AC3B-E2CD-43CB-B985-BB6C1E8855A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8EB4D-BF25-4D2B-989F-AE3D15C68949}" type="datetimeFigureOut">
              <a:rPr lang="nl-NL" smtClean="0"/>
              <a:t>14-11-2015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8AC3B-E2CD-43CB-B985-BB6C1E8855A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8EB4D-BF25-4D2B-989F-AE3D15C68949}" type="datetimeFigureOut">
              <a:rPr lang="nl-NL" smtClean="0"/>
              <a:t>14-11-2015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8AC3B-E2CD-43CB-B985-BB6C1E8855AF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386610"/>
          </a:xfrm>
        </p:spPr>
        <p:txBody>
          <a:bodyPr>
            <a:normAutofit/>
          </a:bodyPr>
          <a:lstStyle/>
          <a:p>
            <a:r>
              <a:rPr lang="nl-NL" b="1" i="1" dirty="0"/>
              <a:t>* Christus, het beeld en woord van God</a:t>
            </a:r>
            <a:endParaRPr lang="nl-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Woord van God 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827584" y="1556792"/>
            <a:ext cx="763284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Joh. 1:14</a:t>
            </a:r>
            <a:r>
              <a:rPr lang="nl-NL" sz="4000" dirty="0" smtClean="0"/>
              <a:t> </a:t>
            </a:r>
          </a:p>
          <a:p>
            <a:r>
              <a:rPr lang="nl-NL" sz="4000" dirty="0" smtClean="0"/>
              <a:t>En het woord werd vlees en sloeg zijn tent op onder ons. En wij staarden naar Zijn heerlijkheid, een heerlijkheid als van een </a:t>
            </a:r>
            <a:r>
              <a:rPr lang="nl-NL" sz="4000" dirty="0" err="1" smtClean="0"/>
              <a:t>eniggeborene</a:t>
            </a:r>
            <a:r>
              <a:rPr lang="nl-NL" sz="4000" dirty="0" smtClean="0"/>
              <a:t> van de Vader, vol van genade en waarheid.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Woord was tot God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791072" y="1340768"/>
            <a:ext cx="78133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Tot: dit woordje geeft richting aan</a:t>
            </a:r>
          </a:p>
          <a:p>
            <a:endParaRPr lang="nl-NL" sz="4000" dirty="0"/>
          </a:p>
          <a:p>
            <a:r>
              <a:rPr lang="nl-NL" sz="4000" dirty="0" smtClean="0"/>
              <a:t>Welke richting? Naar God </a:t>
            </a:r>
          </a:p>
          <a:p>
            <a:r>
              <a:rPr lang="nl-NL" sz="4000" dirty="0" smtClean="0"/>
              <a:t>Het Woord leidt ons tot God</a:t>
            </a:r>
          </a:p>
          <a:p>
            <a:endParaRPr lang="nl-NL" sz="4000" dirty="0"/>
          </a:p>
          <a:p>
            <a:r>
              <a:rPr lang="nl-NL" sz="4000" u="sng" dirty="0" smtClean="0"/>
              <a:t>God was het Woord</a:t>
            </a:r>
            <a:r>
              <a:rPr lang="nl-NL" sz="4000" dirty="0" smtClean="0"/>
              <a:t>: Wiens stem de berg Sinaï deed beven, Deze is het Die nu onder ons </a:t>
            </a:r>
            <a:r>
              <a:rPr lang="nl-NL" sz="4000" dirty="0" err="1" smtClean="0"/>
              <a:t>tabernakelt</a:t>
            </a:r>
            <a:r>
              <a:rPr lang="nl-NL" sz="4000" dirty="0" smtClean="0"/>
              <a:t>.</a:t>
            </a:r>
            <a:endParaRPr lang="nl-NL" sz="4000" dirty="0"/>
          </a:p>
          <a:p>
            <a:r>
              <a:rPr lang="nl-NL" sz="4000" dirty="0" smtClean="0"/>
              <a:t>  </a:t>
            </a:r>
            <a:endParaRPr lang="nl-NL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Christus is het begin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395536" y="2060848"/>
            <a:ext cx="77768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i="1" dirty="0"/>
              <a:t>En </a:t>
            </a:r>
            <a:r>
              <a:rPr lang="nl-NL" sz="4000" i="1" dirty="0" smtClean="0"/>
              <a:t>schrijf </a:t>
            </a:r>
            <a:r>
              <a:rPr lang="nl-NL" sz="4000" i="1" dirty="0"/>
              <a:t>aan de boodschapper van de ecclesia in Laodicea: "Dit nu zegt de Amen, de trouwe en ware Getuige, </a:t>
            </a:r>
            <a:r>
              <a:rPr lang="nl-NL" sz="4000" b="1" i="1" u="sng" dirty="0"/>
              <a:t>het Begin van de schepping van </a:t>
            </a:r>
            <a:r>
              <a:rPr lang="nl-NL" sz="4000" b="1" i="1" u="sng" dirty="0" smtClean="0"/>
              <a:t>God. </a:t>
            </a:r>
            <a:r>
              <a:rPr lang="nl-NL" i="1" dirty="0" smtClean="0"/>
              <a:t>Openbaring 3:14</a:t>
            </a:r>
            <a:endParaRPr lang="nl-NL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Christus is het begin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395536" y="2060848"/>
            <a:ext cx="77768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Christus is het Begin, de Eerste, het Hoofd, de Oorsprong van de schepping van God. </a:t>
            </a:r>
            <a:r>
              <a:rPr lang="nl-NL" sz="4000" b="1" u="sng" dirty="0"/>
              <a:t>Hij is Gods scheppende Oorsprong</a:t>
            </a:r>
            <a:r>
              <a:rPr lang="nl-NL" sz="4000" dirty="0"/>
              <a:t>. Christus verschijnt als de oorsprong </a:t>
            </a:r>
            <a:r>
              <a:rPr lang="nl-NL" sz="4000" dirty="0" smtClean="0"/>
              <a:t>het </a:t>
            </a:r>
            <a:r>
              <a:rPr lang="nl-NL" sz="4000" dirty="0"/>
              <a:t>begin van Gods schepping.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dirty="0" smtClean="0"/>
              <a:t>De Eerstgeborene van heel de schepping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539552" y="2204864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 smtClean="0"/>
              <a:t>Kol. 1:15</a:t>
            </a:r>
            <a:r>
              <a:rPr lang="nl-NL" i="1" dirty="0"/>
              <a:t>. </a:t>
            </a:r>
            <a:r>
              <a:rPr lang="nl-NL" sz="3600" b="1" u="sng" dirty="0"/>
              <a:t>Hij is </a:t>
            </a:r>
            <a:r>
              <a:rPr lang="nl-NL" sz="3600" u="sng" dirty="0"/>
              <a:t>het</a:t>
            </a:r>
            <a:r>
              <a:rPr lang="nl-NL" sz="3600" b="1" u="sng" dirty="0"/>
              <a:t> beeld </a:t>
            </a:r>
            <a:r>
              <a:rPr lang="nl-NL" sz="3600" b="1" dirty="0"/>
              <a:t>van de onzichtbare </a:t>
            </a:r>
            <a:r>
              <a:rPr lang="nl-NL" sz="3600" b="1" baseline="30000" dirty="0"/>
              <a:t>.</a:t>
            </a:r>
            <a:r>
              <a:rPr lang="nl-NL" sz="3600" b="1" dirty="0"/>
              <a:t>God</a:t>
            </a:r>
            <a:r>
              <a:rPr lang="nl-NL" sz="3600" dirty="0"/>
              <a:t>,</a:t>
            </a:r>
            <a:r>
              <a:rPr lang="nl-NL" sz="3600" b="1" dirty="0"/>
              <a:t> </a:t>
            </a:r>
            <a:r>
              <a:rPr lang="nl-NL" sz="3600" dirty="0"/>
              <a:t>de</a:t>
            </a:r>
            <a:r>
              <a:rPr lang="nl-NL" sz="3600" b="1" dirty="0"/>
              <a:t> </a:t>
            </a:r>
            <a:r>
              <a:rPr lang="nl-NL" sz="3600" b="1" dirty="0" smtClean="0"/>
              <a:t>eerstgeborene </a:t>
            </a:r>
            <a:r>
              <a:rPr lang="nl-NL" sz="3600" b="1" dirty="0"/>
              <a:t>van heel </a:t>
            </a:r>
            <a:r>
              <a:rPr lang="nl-NL" sz="3600" dirty="0"/>
              <a:t>de</a:t>
            </a:r>
            <a:r>
              <a:rPr lang="nl-NL" sz="3600" b="1" dirty="0"/>
              <a:t> schepping</a:t>
            </a:r>
            <a:r>
              <a:rPr lang="nl-NL" sz="3600" dirty="0"/>
              <a:t>,</a:t>
            </a:r>
            <a:r>
              <a:rPr lang="nl-NL" sz="3600" b="1" dirty="0"/>
              <a:t> </a:t>
            </a:r>
            <a:r>
              <a:rPr lang="nl-NL" i="1" dirty="0"/>
              <a:t>16.</a:t>
            </a:r>
            <a:r>
              <a:rPr lang="nl-NL" sz="3600" i="1" dirty="0"/>
              <a:t> </a:t>
            </a:r>
            <a:r>
              <a:rPr lang="nl-NL" sz="3600" b="1" dirty="0"/>
              <a:t>want </a:t>
            </a:r>
            <a:r>
              <a:rPr lang="nl-NL" sz="3600" b="1" u="sng" dirty="0"/>
              <a:t>in Hem is het al </a:t>
            </a:r>
            <a:r>
              <a:rPr lang="nl-NL" sz="3600" b="1" u="sng" dirty="0" smtClean="0"/>
              <a:t>geschapen</a:t>
            </a:r>
            <a:r>
              <a:rPr lang="nl-NL" sz="3600" u="sng" dirty="0"/>
              <a:t>,</a:t>
            </a:r>
            <a:r>
              <a:rPr lang="nl-NL" sz="3600" b="1" dirty="0"/>
              <a:t> </a:t>
            </a:r>
            <a:r>
              <a:rPr lang="nl-NL" sz="3600" b="1" baseline="30000" dirty="0"/>
              <a:t>.</a:t>
            </a:r>
            <a:r>
              <a:rPr lang="nl-NL" sz="3600" dirty="0"/>
              <a:t>wat</a:t>
            </a:r>
            <a:r>
              <a:rPr lang="nl-NL" sz="3600" b="1" dirty="0"/>
              <a:t> in de hemelen en </a:t>
            </a:r>
            <a:r>
              <a:rPr lang="nl-NL" sz="3600" b="1" baseline="30000" dirty="0"/>
              <a:t>.</a:t>
            </a:r>
            <a:r>
              <a:rPr lang="nl-NL" sz="3600" dirty="0"/>
              <a:t>wat</a:t>
            </a:r>
            <a:r>
              <a:rPr lang="nl-NL" sz="3600" b="1" dirty="0"/>
              <a:t> op de aarde </a:t>
            </a:r>
            <a:r>
              <a:rPr lang="nl-NL" sz="3600" dirty="0"/>
              <a:t>is,</a:t>
            </a:r>
            <a:r>
              <a:rPr lang="nl-NL" sz="3600" b="1" dirty="0"/>
              <a:t> het zichtbare en het </a:t>
            </a:r>
            <a:r>
              <a:rPr lang="nl-NL" sz="3600" b="1" dirty="0" smtClean="0"/>
              <a:t>onzichtbare</a:t>
            </a:r>
            <a:r>
              <a:rPr lang="nl-NL" sz="3600" dirty="0" smtClean="0"/>
              <a:t>,</a:t>
            </a:r>
            <a:endParaRPr lang="nl-NL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nl-NL" dirty="0" smtClean="0"/>
              <a:t>Het beeld van de onzichtbare God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611560" y="1340768"/>
            <a:ext cx="792088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God is Geest: </a:t>
            </a:r>
            <a:r>
              <a:rPr lang="nl-NL" dirty="0" smtClean="0"/>
              <a:t>(Joh. 4:24)</a:t>
            </a:r>
          </a:p>
          <a:p>
            <a:endParaRPr lang="nl-NL" dirty="0"/>
          </a:p>
          <a:p>
            <a:pPr>
              <a:buFont typeface="Arial" pitchFamily="34" charset="0"/>
              <a:buChar char="•"/>
            </a:pPr>
            <a:r>
              <a:rPr lang="nl-NL" sz="4000" dirty="0"/>
              <a:t> </a:t>
            </a:r>
            <a:r>
              <a:rPr lang="nl-NL" sz="4000" dirty="0" smtClean="0"/>
              <a:t>niet waarneembaar met de ogen</a:t>
            </a:r>
          </a:p>
          <a:p>
            <a:pPr>
              <a:buFont typeface="Arial" pitchFamily="34" charset="0"/>
              <a:buChar char="•"/>
            </a:pPr>
            <a:r>
              <a:rPr lang="nl-NL" sz="4000" dirty="0"/>
              <a:t> </a:t>
            </a:r>
            <a:r>
              <a:rPr lang="nl-NL" sz="4000" dirty="0" smtClean="0"/>
              <a:t>niet tastbaar met onze handen en andere zintuigen waarmee wij tasten</a:t>
            </a:r>
          </a:p>
          <a:p>
            <a:pPr>
              <a:buFont typeface="Arial" pitchFamily="34" charset="0"/>
              <a:buChar char="•"/>
            </a:pPr>
            <a:r>
              <a:rPr lang="nl-NL" sz="4000" dirty="0"/>
              <a:t> </a:t>
            </a:r>
            <a:r>
              <a:rPr lang="nl-NL" sz="4000" dirty="0" smtClean="0"/>
              <a:t>niet hoorbaar</a:t>
            </a:r>
          </a:p>
          <a:p>
            <a:pPr>
              <a:buFont typeface="Arial" pitchFamily="34" charset="0"/>
              <a:buChar char="•"/>
            </a:pPr>
            <a:endParaRPr lang="nl-NL" sz="4000" dirty="0"/>
          </a:p>
          <a:p>
            <a:pPr>
              <a:buFont typeface="Arial" pitchFamily="34" charset="0"/>
              <a:buChar char="•"/>
            </a:pPr>
            <a:r>
              <a:rPr lang="nl-NL" sz="4000" dirty="0" smtClean="0"/>
              <a:t>De Zoon van God is het ENIGE zichtbare en tastbare beeld van God</a:t>
            </a:r>
            <a:endParaRPr lang="nl-NL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Christus, het </a:t>
            </a:r>
            <a:r>
              <a:rPr lang="nl-NL" u="sng" dirty="0" smtClean="0"/>
              <a:t>scheppingskanaal</a:t>
            </a:r>
            <a:r>
              <a:rPr lang="nl-NL" dirty="0" smtClean="0"/>
              <a:t> van God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467544" y="1700808"/>
            <a:ext cx="842493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 smtClean="0"/>
              <a:t>Kol. 1:16</a:t>
            </a:r>
            <a:r>
              <a:rPr lang="nl-NL" i="1" dirty="0"/>
              <a:t>. </a:t>
            </a:r>
            <a:r>
              <a:rPr lang="nl-NL" sz="4000" b="1" dirty="0"/>
              <a:t>want </a:t>
            </a:r>
            <a:r>
              <a:rPr lang="nl-NL" sz="4000" b="1" u="sng" dirty="0"/>
              <a:t>in Hem is het al </a:t>
            </a:r>
            <a:r>
              <a:rPr lang="nl-NL" sz="4000" b="1" u="sng" dirty="0" smtClean="0"/>
              <a:t>geschapen</a:t>
            </a:r>
            <a:r>
              <a:rPr lang="nl-NL" sz="4000" dirty="0"/>
              <a:t>,</a:t>
            </a:r>
            <a:r>
              <a:rPr lang="nl-NL" sz="4000" b="1" dirty="0"/>
              <a:t> </a:t>
            </a:r>
            <a:r>
              <a:rPr lang="nl-NL" sz="4000" b="1" baseline="30000" dirty="0"/>
              <a:t>.</a:t>
            </a:r>
            <a:r>
              <a:rPr lang="nl-NL" sz="4000" dirty="0"/>
              <a:t>wat</a:t>
            </a:r>
            <a:r>
              <a:rPr lang="nl-NL" sz="4000" b="1" dirty="0"/>
              <a:t> in de hemelen </a:t>
            </a:r>
            <a:r>
              <a:rPr lang="nl-NL" sz="4000" b="1" dirty="0" smtClean="0"/>
              <a:t>en</a:t>
            </a:r>
          </a:p>
          <a:p>
            <a:r>
              <a:rPr lang="nl-NL" sz="4000" b="1" dirty="0" smtClean="0"/>
              <a:t> </a:t>
            </a:r>
            <a:r>
              <a:rPr lang="nl-NL" sz="4000" b="1" baseline="30000" dirty="0"/>
              <a:t>.</a:t>
            </a:r>
            <a:r>
              <a:rPr lang="nl-NL" sz="4000" dirty="0"/>
              <a:t>wat</a:t>
            </a:r>
            <a:r>
              <a:rPr lang="nl-NL" sz="4000" b="1" dirty="0"/>
              <a:t> op de aarde </a:t>
            </a:r>
            <a:r>
              <a:rPr lang="nl-NL" sz="4000" dirty="0"/>
              <a:t>is,</a:t>
            </a:r>
            <a:r>
              <a:rPr lang="nl-NL" sz="4000" b="1" dirty="0"/>
              <a:t> </a:t>
            </a:r>
            <a:endParaRPr lang="nl-NL" sz="4000" b="1" dirty="0" smtClean="0"/>
          </a:p>
          <a:p>
            <a:r>
              <a:rPr lang="nl-NL" sz="4000" b="1" dirty="0" smtClean="0"/>
              <a:t>het </a:t>
            </a:r>
            <a:r>
              <a:rPr lang="nl-NL" sz="4000" b="1" dirty="0"/>
              <a:t>zichtbare en het </a:t>
            </a:r>
            <a:r>
              <a:rPr lang="nl-NL" sz="4000" b="1" dirty="0" smtClean="0"/>
              <a:t>onzichtbare</a:t>
            </a:r>
            <a:r>
              <a:rPr lang="nl-NL" sz="4000" dirty="0"/>
              <a:t>,</a:t>
            </a:r>
            <a:r>
              <a:rPr lang="nl-NL" sz="4000" b="1" dirty="0"/>
              <a:t> </a:t>
            </a:r>
            <a:endParaRPr lang="nl-NL" sz="4000" b="1" dirty="0" smtClean="0"/>
          </a:p>
          <a:p>
            <a:endParaRPr lang="nl-NL" sz="3600" b="1" dirty="0" smtClean="0"/>
          </a:p>
          <a:p>
            <a:r>
              <a:rPr lang="nl-NL" sz="3600" b="1" dirty="0" smtClean="0"/>
              <a:t>hetzij </a:t>
            </a:r>
            <a:r>
              <a:rPr lang="nl-NL" sz="3600" b="1" dirty="0"/>
              <a:t>tronen</a:t>
            </a:r>
            <a:r>
              <a:rPr lang="nl-NL" sz="3600" dirty="0"/>
              <a:t>,</a:t>
            </a:r>
            <a:r>
              <a:rPr lang="nl-NL" sz="3600" b="1" dirty="0"/>
              <a:t> hetzij </a:t>
            </a:r>
            <a:r>
              <a:rPr lang="nl-NL" sz="3600" b="1" dirty="0" smtClean="0"/>
              <a:t>heerschappijen</a:t>
            </a:r>
            <a:r>
              <a:rPr lang="nl-NL" sz="3600" dirty="0"/>
              <a:t>,</a:t>
            </a:r>
            <a:r>
              <a:rPr lang="nl-NL" sz="3600" b="1" dirty="0"/>
              <a:t> </a:t>
            </a:r>
            <a:r>
              <a:rPr lang="nl-NL" sz="3600" b="1" dirty="0" smtClean="0"/>
              <a:t>hetzij </a:t>
            </a:r>
            <a:r>
              <a:rPr lang="nl-NL" sz="3600" b="1" dirty="0" err="1" smtClean="0"/>
              <a:t>soevereiniteiten</a:t>
            </a:r>
            <a:r>
              <a:rPr lang="nl-NL" sz="3600" dirty="0"/>
              <a:t>,</a:t>
            </a:r>
            <a:r>
              <a:rPr lang="nl-NL" sz="3600" b="1" dirty="0"/>
              <a:t> hetzij </a:t>
            </a:r>
            <a:r>
              <a:rPr lang="nl-NL" sz="3600" b="1" dirty="0" smtClean="0"/>
              <a:t>volmachten</a:t>
            </a:r>
            <a:r>
              <a:rPr lang="nl-NL" sz="3600" dirty="0"/>
              <a:t>;</a:t>
            </a:r>
            <a:r>
              <a:rPr lang="nl-NL" sz="3600" b="1" dirty="0"/>
              <a:t> het </a:t>
            </a:r>
            <a:r>
              <a:rPr lang="nl-NL" sz="3600" b="1" baseline="30000" dirty="0"/>
              <a:t>.</a:t>
            </a:r>
            <a:r>
              <a:rPr lang="nl-NL" sz="3600" b="1" dirty="0"/>
              <a:t>al is </a:t>
            </a:r>
            <a:r>
              <a:rPr lang="nl-NL" sz="3600" b="1" u="sng" dirty="0"/>
              <a:t>door </a:t>
            </a:r>
            <a:r>
              <a:rPr lang="nl-NL" sz="3600" b="1" dirty="0"/>
              <a:t>Hem en </a:t>
            </a:r>
            <a:r>
              <a:rPr lang="nl-NL" sz="3600" b="1" u="sng" dirty="0"/>
              <a:t>tot</a:t>
            </a:r>
            <a:r>
              <a:rPr lang="nl-NL" sz="3600" b="1" dirty="0"/>
              <a:t> Hem </a:t>
            </a:r>
            <a:r>
              <a:rPr lang="nl-NL" sz="3600" b="1" dirty="0" smtClean="0"/>
              <a:t>geschapen</a:t>
            </a:r>
            <a:r>
              <a:rPr lang="nl-NL" i="1" baseline="30000" dirty="0"/>
              <a:t> Joh.1:3</a:t>
            </a:r>
            <a:r>
              <a:rPr lang="nl-NL" b="1" dirty="0"/>
              <a:t> </a:t>
            </a: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 Hem bestaat alles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539552" y="1412776"/>
            <a:ext cx="806489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 smtClean="0"/>
              <a:t>Kol. 1:17</a:t>
            </a:r>
            <a:r>
              <a:rPr lang="nl-NL" i="1" dirty="0"/>
              <a:t>. </a:t>
            </a:r>
            <a:endParaRPr lang="nl-NL" i="1" dirty="0" smtClean="0"/>
          </a:p>
          <a:p>
            <a:r>
              <a:rPr lang="nl-NL" sz="4000" b="1" dirty="0" smtClean="0"/>
              <a:t>en </a:t>
            </a:r>
            <a:r>
              <a:rPr lang="nl-NL" sz="4000" b="1" dirty="0" err="1"/>
              <a:t>Híj</a:t>
            </a:r>
            <a:r>
              <a:rPr lang="nl-NL" sz="4000" b="1" dirty="0"/>
              <a:t> is voor alles en het al heeft </a:t>
            </a:r>
            <a:r>
              <a:rPr lang="nl-NL" sz="4000" dirty="0"/>
              <a:t>zijn</a:t>
            </a:r>
            <a:r>
              <a:rPr lang="nl-NL" sz="4000" b="1" dirty="0"/>
              <a:t> </a:t>
            </a:r>
            <a:r>
              <a:rPr lang="nl-NL" sz="4000" b="1" dirty="0" smtClean="0"/>
              <a:t>samenhang </a:t>
            </a:r>
            <a:r>
              <a:rPr lang="nl-NL" sz="4000" b="1" u="sng" dirty="0"/>
              <a:t>in Hem</a:t>
            </a:r>
            <a:r>
              <a:rPr lang="nl-NL" sz="4000" dirty="0" smtClean="0"/>
              <a:t>.</a:t>
            </a:r>
          </a:p>
          <a:p>
            <a:endParaRPr lang="nl-NL" sz="4000" dirty="0" smtClean="0"/>
          </a:p>
          <a:p>
            <a:r>
              <a:rPr lang="nl-NL" sz="4000" b="1" dirty="0" smtClean="0"/>
              <a:t>het </a:t>
            </a:r>
            <a:r>
              <a:rPr lang="nl-NL" sz="4000" b="1" baseline="30000" dirty="0"/>
              <a:t>.</a:t>
            </a:r>
            <a:r>
              <a:rPr lang="nl-NL" sz="4000" b="1" dirty="0"/>
              <a:t>al is </a:t>
            </a:r>
            <a:r>
              <a:rPr lang="nl-NL" sz="4000" b="1" u="sng" dirty="0"/>
              <a:t>door Hem </a:t>
            </a:r>
            <a:r>
              <a:rPr lang="nl-NL" sz="4000" b="1" dirty="0"/>
              <a:t>en </a:t>
            </a:r>
            <a:r>
              <a:rPr lang="nl-NL" sz="4000" b="1" u="sng" dirty="0"/>
              <a:t>tot Hem </a:t>
            </a:r>
            <a:r>
              <a:rPr lang="nl-NL" sz="4000" b="1" dirty="0" smtClean="0"/>
              <a:t>geschapen</a:t>
            </a:r>
            <a:r>
              <a:rPr lang="nl-NL" sz="4000" i="1" baseline="30000" dirty="0"/>
              <a:t> </a:t>
            </a:r>
            <a:r>
              <a:rPr lang="nl-NL" sz="4000" i="1" baseline="30000" dirty="0" smtClean="0"/>
              <a:t> </a:t>
            </a:r>
            <a:r>
              <a:rPr lang="nl-NL" sz="2400" i="1" baseline="30000" dirty="0" smtClean="0"/>
              <a:t>(zie ook</a:t>
            </a:r>
            <a:r>
              <a:rPr lang="nl-NL" sz="4000" i="1" baseline="30000" dirty="0" smtClean="0"/>
              <a:t> </a:t>
            </a:r>
            <a:r>
              <a:rPr lang="nl-NL" sz="2400" i="1" baseline="30000" dirty="0" smtClean="0"/>
              <a:t>Joh.1:3)</a:t>
            </a:r>
            <a:r>
              <a:rPr lang="nl-NL" sz="2400" b="1" dirty="0" smtClean="0"/>
              <a:t> </a:t>
            </a:r>
            <a:endParaRPr lang="nl-NL" sz="2400" dirty="0"/>
          </a:p>
          <a:p>
            <a:endParaRPr lang="nl-NL" sz="4000" dirty="0"/>
          </a:p>
          <a:p>
            <a:endParaRPr lang="nl-NL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Het al is </a:t>
            </a:r>
            <a:r>
              <a:rPr lang="nl-NL" u="sng" dirty="0" smtClean="0"/>
              <a:t>door </a:t>
            </a:r>
            <a:r>
              <a:rPr lang="nl-NL" dirty="0" smtClean="0"/>
              <a:t>Hem en </a:t>
            </a:r>
            <a:r>
              <a:rPr lang="nl-NL" u="sng" dirty="0" smtClean="0"/>
              <a:t>tot</a:t>
            </a:r>
            <a:r>
              <a:rPr lang="nl-NL" dirty="0" smtClean="0"/>
              <a:t> Hem geschapen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611560" y="1772816"/>
            <a:ext cx="79928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u="sng" dirty="0" smtClean="0"/>
              <a:t>Door</a:t>
            </a:r>
            <a:r>
              <a:rPr lang="nl-NL" sz="4000" dirty="0" smtClean="0"/>
              <a:t> (via) Hem, </a:t>
            </a:r>
            <a:r>
              <a:rPr lang="nl-NL" sz="2800" dirty="0" smtClean="0"/>
              <a:t>(Hij is het kanaal)</a:t>
            </a:r>
          </a:p>
          <a:p>
            <a:endParaRPr lang="nl-NL" sz="2800" dirty="0"/>
          </a:p>
          <a:p>
            <a:r>
              <a:rPr lang="nl-NL" sz="4000" u="sng" dirty="0" smtClean="0"/>
              <a:t>Tot</a:t>
            </a:r>
            <a:r>
              <a:rPr lang="nl-NL" sz="4000" dirty="0" smtClean="0"/>
              <a:t> Hem </a:t>
            </a:r>
            <a:r>
              <a:rPr lang="nl-NL" sz="2800" dirty="0" smtClean="0"/>
              <a:t>(dit is het geheimenis van Gods wil, om ‘het al te culmineren in de Christus’)</a:t>
            </a:r>
            <a:r>
              <a:rPr lang="nl-NL" dirty="0" smtClean="0"/>
              <a:t> (Ef.1:10)</a:t>
            </a:r>
          </a:p>
          <a:p>
            <a:endParaRPr lang="nl-NL" dirty="0"/>
          </a:p>
          <a:p>
            <a:r>
              <a:rPr lang="nl-NL" dirty="0"/>
              <a:t> </a:t>
            </a:r>
            <a:r>
              <a:rPr lang="nl-NL" sz="4000" dirty="0"/>
              <a:t>Er is voor ons maar één God </a:t>
            </a:r>
            <a:r>
              <a:rPr lang="nl-NL" sz="4000" b="1" dirty="0"/>
              <a:t>uit</a:t>
            </a:r>
            <a:r>
              <a:rPr lang="nl-NL" sz="4000" dirty="0"/>
              <a:t> wie het al is, en slechts Eén Heer , Jezus Christus, </a:t>
            </a:r>
            <a:r>
              <a:rPr lang="nl-NL" sz="4000" b="1" dirty="0"/>
              <a:t>door</a:t>
            </a:r>
            <a:r>
              <a:rPr lang="nl-NL" sz="4000" dirty="0"/>
              <a:t> Wie het al is </a:t>
            </a:r>
            <a:r>
              <a:rPr lang="nl-NL" dirty="0"/>
              <a:t>(1 Kor.8:6).</a:t>
            </a:r>
            <a:endParaRPr lang="nl-NL" dirty="0" smtClean="0"/>
          </a:p>
          <a:p>
            <a:endParaRPr lang="nl-NL" sz="2800" dirty="0"/>
          </a:p>
          <a:p>
            <a:r>
              <a:rPr lang="nl-NL" sz="2800" dirty="0" smtClean="0"/>
              <a:t> </a:t>
            </a:r>
            <a:endParaRPr lang="nl-NL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De schepping en de wederzijdse verzoening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755576" y="2060848"/>
            <a:ext cx="81369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i="1" dirty="0"/>
              <a:t> </a:t>
            </a:r>
            <a:r>
              <a:rPr lang="nl-NL" sz="4000" b="1" dirty="0"/>
              <a:t>En </a:t>
            </a:r>
            <a:r>
              <a:rPr lang="nl-NL" sz="4000" b="1" dirty="0" err="1"/>
              <a:t>Híj</a:t>
            </a:r>
            <a:r>
              <a:rPr lang="nl-NL" sz="4000" b="1" dirty="0"/>
              <a:t> is het hoofd van het </a:t>
            </a:r>
            <a:r>
              <a:rPr lang="nl-NL" sz="4000" b="1" dirty="0" smtClean="0"/>
              <a:t>lichaam</a:t>
            </a:r>
            <a:r>
              <a:rPr lang="nl-NL" sz="4000" dirty="0"/>
              <a:t>,</a:t>
            </a:r>
            <a:r>
              <a:rPr lang="nl-NL" sz="4000" b="1" dirty="0"/>
              <a:t> de </a:t>
            </a:r>
            <a:r>
              <a:rPr lang="nl-NL" sz="4000" b="1" dirty="0" smtClean="0"/>
              <a:t>uitgeroepen </a:t>
            </a:r>
            <a:r>
              <a:rPr lang="nl-NL" sz="4000" dirty="0" smtClean="0"/>
              <a:t>gemeent</a:t>
            </a:r>
            <a:r>
              <a:rPr lang="nl-NL" sz="4000" b="1" dirty="0" smtClean="0"/>
              <a:t>e</a:t>
            </a:r>
            <a:r>
              <a:rPr lang="nl-NL" sz="4000" dirty="0"/>
              <a:t>,</a:t>
            </a:r>
            <a:r>
              <a:rPr lang="nl-NL" sz="4000" i="1" baseline="30000" dirty="0"/>
              <a:t> Ef.1:22</a:t>
            </a:r>
            <a:r>
              <a:rPr lang="nl-NL" sz="4000" b="1" dirty="0"/>
              <a:t> Die de </a:t>
            </a:r>
            <a:r>
              <a:rPr lang="nl-NL" sz="4000" b="1" dirty="0" smtClean="0"/>
              <a:t>soeverein </a:t>
            </a:r>
            <a:r>
              <a:rPr lang="nl-NL" sz="4000" b="1" dirty="0"/>
              <a:t>is</a:t>
            </a:r>
            <a:r>
              <a:rPr lang="nl-NL" sz="4000" dirty="0"/>
              <a:t>,</a:t>
            </a:r>
            <a:r>
              <a:rPr lang="nl-NL" sz="4000" b="1" dirty="0"/>
              <a:t> </a:t>
            </a:r>
            <a:r>
              <a:rPr lang="nl-NL" sz="4000" b="1" u="sng" dirty="0" smtClean="0"/>
              <a:t>eerstgeborene </a:t>
            </a:r>
            <a:r>
              <a:rPr lang="nl-NL" sz="4000" b="1" u="sng" dirty="0"/>
              <a:t>uit de doden</a:t>
            </a:r>
            <a:r>
              <a:rPr lang="nl-NL" sz="4000" dirty="0"/>
              <a:t>,</a:t>
            </a:r>
            <a:r>
              <a:rPr lang="nl-NL" sz="4000" b="1" dirty="0"/>
              <a:t> opdat </a:t>
            </a:r>
            <a:r>
              <a:rPr lang="nl-NL" sz="4000" b="1" dirty="0" err="1"/>
              <a:t>Híj</a:t>
            </a:r>
            <a:r>
              <a:rPr lang="nl-NL" sz="4000" b="1" dirty="0"/>
              <a:t> in alles </a:t>
            </a:r>
            <a:r>
              <a:rPr lang="nl-NL" sz="4000" dirty="0"/>
              <a:t>de</a:t>
            </a:r>
            <a:r>
              <a:rPr lang="nl-NL" sz="4000" b="1" dirty="0"/>
              <a:t> eerste wordt</a:t>
            </a:r>
            <a:r>
              <a:rPr lang="nl-NL" sz="4000" dirty="0"/>
              <a:t>,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De schepping en de wederzijdse verzoening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755576" y="1124744"/>
            <a:ext cx="81369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 smtClean="0"/>
              <a:t>Kol 1:</a:t>
            </a:r>
            <a:r>
              <a:rPr lang="nl-NL" i="1" dirty="0"/>
              <a:t> 20</a:t>
            </a:r>
            <a:r>
              <a:rPr lang="nl-NL" sz="4000" i="1" dirty="0"/>
              <a:t>. </a:t>
            </a:r>
            <a:r>
              <a:rPr lang="nl-NL" sz="4000" b="1" dirty="0"/>
              <a:t>en door Hem het al </a:t>
            </a:r>
            <a:r>
              <a:rPr lang="nl-NL" sz="4000" b="1" dirty="0" smtClean="0"/>
              <a:t>wederzijds </a:t>
            </a:r>
            <a:r>
              <a:rPr lang="nl-NL" sz="4000" b="1" dirty="0"/>
              <a:t>met </a:t>
            </a:r>
            <a:r>
              <a:rPr lang="nl-NL" sz="4000" dirty="0"/>
              <a:t>Zich</a:t>
            </a:r>
            <a:r>
              <a:rPr lang="nl-NL" sz="4000" b="1" dirty="0"/>
              <a:t>zelf te </a:t>
            </a:r>
            <a:r>
              <a:rPr lang="nl-NL" sz="4000" b="1" baseline="30000" dirty="0"/>
              <a:t>‑</a:t>
            </a:r>
            <a:r>
              <a:rPr lang="nl-NL" sz="4000" b="1" dirty="0"/>
              <a:t>verzoenen</a:t>
            </a:r>
            <a:r>
              <a:rPr lang="nl-NL" sz="4000" dirty="0"/>
              <a:t>,</a:t>
            </a:r>
            <a:r>
              <a:rPr lang="nl-NL" sz="4000" b="1" dirty="0"/>
              <a:t> </a:t>
            </a:r>
            <a:r>
              <a:rPr lang="nl-NL" sz="4000" b="1" u="sng" dirty="0" smtClean="0"/>
              <a:t>vrede </a:t>
            </a:r>
            <a:r>
              <a:rPr lang="nl-NL" sz="4000" b="1" u="sng" baseline="30000" dirty="0"/>
              <a:t>‑</a:t>
            </a:r>
            <a:r>
              <a:rPr lang="nl-NL" sz="4000" b="1" u="sng" dirty="0"/>
              <a:t>makend </a:t>
            </a:r>
            <a:r>
              <a:rPr lang="nl-NL" sz="4000" b="1" i="1" dirty="0"/>
              <a:t>door </a:t>
            </a:r>
            <a:r>
              <a:rPr lang="nl-NL" sz="4000" b="1" i="1" u="sng" dirty="0"/>
              <a:t>het bloed van Zijn </a:t>
            </a:r>
            <a:r>
              <a:rPr lang="nl-NL" sz="4000" b="1" i="1" u="sng" baseline="30000" dirty="0"/>
              <a:t>.</a:t>
            </a:r>
            <a:r>
              <a:rPr lang="nl-NL" sz="4000" b="1" i="1" u="sng" dirty="0"/>
              <a:t>kruis</a:t>
            </a:r>
            <a:r>
              <a:rPr lang="nl-NL" sz="4000" i="1" u="sng" dirty="0" smtClean="0"/>
              <a:t>,</a:t>
            </a:r>
          </a:p>
          <a:p>
            <a:r>
              <a:rPr lang="nl-NL" sz="4000" i="1" dirty="0" smtClean="0"/>
              <a:t>Onze relatie met Hem is niet alleen doordat Hij onze Schepper is, maar omdat Hij onze Redder is; Hij is  Overwinnaar over de dood! (door lijden heen)</a:t>
            </a:r>
            <a:endParaRPr lang="nl-NL" sz="40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Woord van God 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827584" y="1556792"/>
            <a:ext cx="763284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Joh.1:1 </a:t>
            </a:r>
            <a:r>
              <a:rPr lang="nl-NL" sz="4000" dirty="0"/>
              <a:t>In </a:t>
            </a:r>
            <a:r>
              <a:rPr lang="nl-NL" sz="4000" u="sng" dirty="0"/>
              <a:t>begin </a:t>
            </a:r>
            <a:r>
              <a:rPr lang="nl-NL" sz="4000" b="1" dirty="0"/>
              <a:t>was het woord</a:t>
            </a:r>
            <a:r>
              <a:rPr lang="nl-NL" sz="4000" dirty="0"/>
              <a:t> en het woord was tot God en God was het woord.</a:t>
            </a:r>
          </a:p>
          <a:p>
            <a:r>
              <a:rPr lang="nl-NL" sz="4000" baseline="30000" dirty="0"/>
              <a:t>2 </a:t>
            </a:r>
            <a:r>
              <a:rPr lang="nl-NL" sz="4000" dirty="0"/>
              <a:t>Dit was in begin tot God. </a:t>
            </a:r>
            <a:r>
              <a:rPr lang="nl-NL" sz="4000" baseline="30000" dirty="0"/>
              <a:t>3 </a:t>
            </a:r>
            <a:r>
              <a:rPr lang="nl-NL" sz="4000" dirty="0"/>
              <a:t>Alles werd </a:t>
            </a:r>
            <a:r>
              <a:rPr lang="nl-NL" sz="4000" dirty="0" smtClean="0"/>
              <a:t>er </a:t>
            </a:r>
            <a:r>
              <a:rPr lang="nl-NL" sz="4000" u="sng" dirty="0" smtClean="0"/>
              <a:t>door </a:t>
            </a:r>
          </a:p>
          <a:p>
            <a:r>
              <a:rPr lang="nl-NL" sz="4000" dirty="0" smtClean="0"/>
              <a:t>En er </a:t>
            </a:r>
            <a:r>
              <a:rPr lang="nl-NL" sz="4000" dirty="0"/>
              <a:t>buiten </a:t>
            </a:r>
            <a:r>
              <a:rPr lang="nl-NL" sz="4000" dirty="0" smtClean="0"/>
              <a:t>werd </a:t>
            </a:r>
            <a:r>
              <a:rPr lang="nl-NL" sz="4000" dirty="0"/>
              <a:t>ook niet één ding dat is geworden</a:t>
            </a:r>
            <a:r>
              <a:rPr lang="nl-NL" dirty="0"/>
              <a:t>.  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405</Words>
  <Application>Microsoft Office PowerPoint</Application>
  <PresentationFormat>Diavoorstelling (4:3)</PresentationFormat>
  <Paragraphs>67</Paragraphs>
  <Slides>13</Slides>
  <Notes>13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Office-thema</vt:lpstr>
      <vt:lpstr>* Christus, het beeld en woord van God</vt:lpstr>
      <vt:lpstr>De Eerstgeborene van heel de schepping</vt:lpstr>
      <vt:lpstr>Het beeld van de onzichtbare God</vt:lpstr>
      <vt:lpstr>Christus, het scheppingskanaal van God</vt:lpstr>
      <vt:lpstr>in Hem bestaat alles</vt:lpstr>
      <vt:lpstr>Het al is door Hem en tot Hem geschapen</vt:lpstr>
      <vt:lpstr>De schepping en de wederzijdse verzoening</vt:lpstr>
      <vt:lpstr>De schepping en de wederzijdse verzoening</vt:lpstr>
      <vt:lpstr>Het Woord van God </vt:lpstr>
      <vt:lpstr>Het Woord van God </vt:lpstr>
      <vt:lpstr>Het Woord was tot God</vt:lpstr>
      <vt:lpstr>Christus is het begin</vt:lpstr>
      <vt:lpstr>Christus is het begin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* Christus, het beeld en woord van God</dc:title>
  <dc:creator>gijsbert</dc:creator>
  <cp:lastModifiedBy>gijsbert</cp:lastModifiedBy>
  <cp:revision>2</cp:revision>
  <dcterms:created xsi:type="dcterms:W3CDTF">2015-11-14T06:09:14Z</dcterms:created>
  <dcterms:modified xsi:type="dcterms:W3CDTF">2015-11-14T07:31:31Z</dcterms:modified>
</cp:coreProperties>
</file>