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60" r:id="rId3"/>
    <p:sldId id="261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1" r:id="rId12"/>
    <p:sldId id="272" r:id="rId13"/>
    <p:sldId id="274" r:id="rId14"/>
    <p:sldId id="275" r:id="rId15"/>
    <p:sldId id="276" r:id="rId16"/>
    <p:sldId id="277" r:id="rId17"/>
    <p:sldId id="283" r:id="rId18"/>
    <p:sldId id="294" r:id="rId19"/>
    <p:sldId id="278" r:id="rId20"/>
    <p:sldId id="279" r:id="rId21"/>
    <p:sldId id="280" r:id="rId22"/>
    <p:sldId id="281" r:id="rId23"/>
    <p:sldId id="284" r:id="rId24"/>
    <p:sldId id="282" r:id="rId25"/>
    <p:sldId id="288" r:id="rId26"/>
    <p:sldId id="286" r:id="rId27"/>
    <p:sldId id="289" r:id="rId28"/>
    <p:sldId id="291" r:id="rId29"/>
    <p:sldId id="290" r:id="rId30"/>
    <p:sldId id="293" r:id="rId31"/>
    <p:sldId id="295" r:id="rId3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8946" autoAdjust="0"/>
    <p:restoredTop sz="88389" autoAdjust="0"/>
  </p:normalViewPr>
  <p:slideViewPr>
    <p:cSldViewPr>
      <p:cViewPr varScale="1">
        <p:scale>
          <a:sx n="92" d="100"/>
          <a:sy n="92" d="100"/>
        </p:scale>
        <p:origin x="118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1A03C7-0066-410E-8B70-89328F157C83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67A1D-98E9-4560-A03A-F71F64D98B1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2543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90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975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10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63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97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234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8501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0577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3468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284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7525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468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73BE8-D9A2-45E5-BCB5-61077E2A4C9B}" type="datetimeFigureOut">
              <a:rPr lang="nl-NL" smtClean="0"/>
              <a:t>28-10-2017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55460-62E7-4039-A20C-97F98A8F5B1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1555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663930" y="271398"/>
            <a:ext cx="8248188" cy="923330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genade alléén </a:t>
            </a:r>
            <a:r>
              <a:rPr lang="nl-NL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179512" y="6021288"/>
            <a:ext cx="2376264" cy="707886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28 oktober 2017</a:t>
            </a:r>
            <a:endParaRPr lang="nl-NL" sz="2000" dirty="0">
              <a:solidFill>
                <a:schemeClr val="bg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r>
              <a:rPr lang="nl-NL" sz="2000" dirty="0" smtClean="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Garderen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38" y="1536918"/>
            <a:ext cx="7235371" cy="294223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971600" y="4752552"/>
            <a:ext cx="73083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nl-NL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geloof </a:t>
            </a:r>
            <a:r>
              <a:rPr lang="nl-NL" sz="5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alléén!</a:t>
            </a:r>
            <a:endParaRPr lang="nl-NL" sz="5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1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620688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Want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wordt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daarin onthuld, uit geloof tot geloof,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zoals het is geschreven: De rechtvaardige, echter, zal uit het geloof leven.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54344"/>
            <a:ext cx="9144000" cy="182647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297929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323528" y="332655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‘de ongeschiktheidsverklaring’</a:t>
            </a:r>
          </a:p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Rom.1:18 t/m 3:20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323528" y="1988840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3</a:t>
            </a:r>
          </a:p>
          <a:p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opdat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elke mond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gestopt zal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 en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hele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wereld onder de rechtspraak zal komen voor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hthoek 6"/>
          <p:cNvSpPr/>
          <p:nvPr/>
        </p:nvSpPr>
        <p:spPr>
          <a:xfrm>
            <a:off x="323528" y="4365104"/>
            <a:ext cx="87129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3</a:t>
            </a:r>
          </a:p>
          <a:p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 … uit werken van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 zal geen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enkel vlees voor Hem gerechtvaardigd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want door de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 is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 besef van zonde.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1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Nú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echter, is, los van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 gemaakt, waarvan door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 en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profeten getuigenis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gegeven wordt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5220072" cy="1660389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74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Nú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echter, is, los van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 gemaakt,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waarvan door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 en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profeten getuigenis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gegeven wordt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4528"/>
            <a:ext cx="8424936" cy="183924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439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21 Nú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echter, is, los van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openbaar gemaakt,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waarvan door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 en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profeten getuigenis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gegeven wordt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" y="5085184"/>
            <a:ext cx="9144000" cy="139570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080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een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rechtvaardigheid, echter,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</a:t>
            </a: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geloof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Christus,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allen, en op allen die geloven; want er is geen onderscheid.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25628"/>
            <a:ext cx="6120680" cy="179441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een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rechtvaardigheid, echter,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</a:t>
            </a: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geloof </a:t>
            </a:r>
            <a:r>
              <a:rPr lang="nl-NL" sz="3000" b="1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Christus,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voor allen, en op allen die geloven; want er is geen onderscheid.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4534"/>
            <a:ext cx="6984776" cy="1857518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89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764704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Fillipenzen</a:t>
            </a:r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3</a:t>
            </a:r>
          </a:p>
          <a:p>
            <a:pPr algn="ctr"/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en ik in Hem gevonden zal worden, </a:t>
            </a:r>
            <a:endParaRPr lang="nl-NL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niet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mijn rechtvaardigheid hebbend, </a:t>
            </a:r>
            <a:endParaRPr lang="nl-NL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uit de wet is, </a:t>
            </a: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maar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 door geloof van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is, </a:t>
            </a: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 </a:t>
            </a:r>
            <a:endParaRPr lang="nl-NL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000" i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[gegrond]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geloof.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87524" y="5949280"/>
            <a:ext cx="8568952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Rom.3:22,26, Gal.2:16,20; 3:22, Ef.3:12, Fil.3:9</a:t>
            </a:r>
            <a:endParaRPr lang="nl-NL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49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836712"/>
            <a:ext cx="9144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Galaten 2</a:t>
            </a:r>
          </a:p>
          <a:p>
            <a:pPr algn="ctr"/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Wetende,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 de mens niet gerechtvaardigd wordt uit de werken der wet, maar door het geloof van Jezus Christus, </a:t>
            </a:r>
            <a:endParaRPr lang="nl-NL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hebben wij ook in Christus Jezus geloofd, opdat wij zouden gerechtvaardigd worden uit het geloof van Christus, en niet uit de werken der wet;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omdat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de werken der wet geen vlees zal gerechtvaardigd worden.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87524" y="5949280"/>
            <a:ext cx="8568952" cy="49244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NL" sz="26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Rom.3:22,26, Gal.2:16,20; 3:22, Ef.3:12, Fil.3:9</a:t>
            </a:r>
            <a:endParaRPr lang="nl-NL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769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22 een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rechtvaardigheid, echter,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</a:t>
            </a: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geloof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Christus,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tot allen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en op allen die geloven; want er is geen onderscheid.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29000"/>
            <a:ext cx="8354305" cy="18058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08" y="5119611"/>
            <a:ext cx="8495147" cy="1738389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96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548680"/>
            <a:ext cx="864096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Paulus,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slaaf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Jezus,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geroepen afgevaardigde, afgezonderd tot</a:t>
            </a:r>
            <a:r>
              <a:rPr lang="nl-NL" sz="3000" u="sng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nl-NL" sz="3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goede bericht van God, </a:t>
            </a:r>
            <a:endParaRPr lang="nl-NL" sz="340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dat Hij tevoren belooft, door zijn profeten, in de heilige Schrift,</a:t>
            </a: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aangaande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Zoon… 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955668"/>
            <a:ext cx="8928992" cy="1806150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232256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23 Want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allen zondigden en hebben tekort van de heerlijkheid van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44" y="3861048"/>
            <a:ext cx="7567395" cy="1574779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97" y="5266692"/>
            <a:ext cx="5513831" cy="1591308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60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gerechtvaardigd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wordend,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niet,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zijn genade,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middel van de verlossing die in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Jezus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is.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97152"/>
            <a:ext cx="5184576" cy="1808016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gerechtvaardigd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wordend,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niet,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zijn genade,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middel van de verlossing die in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Jezus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is.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43" y="4941168"/>
            <a:ext cx="6048672" cy="1702589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0" y="5013841"/>
            <a:ext cx="2195736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5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0" y="1124744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3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Efeze 2</a:t>
            </a:r>
          </a:p>
          <a:p>
            <a:pPr algn="ctr"/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Want in de genade zijn jullie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gered, </a:t>
            </a: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geloof, en dit niet vanuit jullie zelf; </a:t>
            </a:r>
            <a:endParaRPr lang="nl-NL" sz="30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het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geschenk </a:t>
            </a:r>
            <a:r>
              <a:rPr lang="nl-NL" sz="3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 </a:t>
            </a:r>
            <a:r>
              <a:rPr lang="nl-NL" sz="3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God.</a:t>
            </a:r>
            <a:endParaRPr lang="nl-NL" sz="3000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1148"/>
            <a:ext cx="7848872" cy="1852848"/>
          </a:xfrm>
          <a:prstGeom prst="rect">
            <a:avLst/>
          </a:prstGeom>
        </p:spPr>
      </p:pic>
      <p:sp>
        <p:nvSpPr>
          <p:cNvPr id="4" name="Ovaal 3"/>
          <p:cNvSpPr/>
          <p:nvPr/>
        </p:nvSpPr>
        <p:spPr>
          <a:xfrm>
            <a:off x="4067944" y="4761148"/>
            <a:ext cx="4320480" cy="18528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127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24 gerechtvaardigd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wordend,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niet,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zijn genade,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middel van de verlossing die in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Jezus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is.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30940"/>
            <a:ext cx="8496944" cy="1600874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10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Degene die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zich voornam tot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beschut-plaats, 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13176"/>
            <a:ext cx="7056784" cy="168572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443312"/>
            <a:ext cx="4782925" cy="3569864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30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Degene die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zich voornam tot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beschut-plaats, </a:t>
            </a: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door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geloof in zijn bloed,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rechtvaardigheid ten toon te spreiden, 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vanwege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terzijde laten van de tevoren gebeurde zondige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9" y="4869160"/>
            <a:ext cx="7416824" cy="1730593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9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7849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(…)</a:t>
            </a: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om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rechtvaardigheid ten toon te spreiden, </a:t>
            </a:r>
            <a:endParaRPr lang="nl-NL" sz="30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vanwege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terzijde laten van de tevoren gebeurde zondige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daden.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7" y="3789040"/>
            <a:ext cx="8748464" cy="160044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11541"/>
            <a:ext cx="9144000" cy="1344020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in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verdraagzaamheid van de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God;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met het doel Zijn rechtvaardigheid ten toon te spreiden in de huidige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periode,</a:t>
            </a:r>
            <a:b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(…)</a:t>
            </a:r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972176"/>
            <a:ext cx="9144000" cy="1331859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229200"/>
            <a:ext cx="8459158" cy="144064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0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96448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26 (…)</a:t>
            </a: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zodat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Hijzelf rechtvaardig is,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rechtvaardigende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degene die uit het geloof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Jezus is.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" y="3861048"/>
            <a:ext cx="8888065" cy="1448002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37" y="5229200"/>
            <a:ext cx="5344271" cy="1448002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3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548680"/>
            <a:ext cx="8640960" cy="3447098"/>
          </a:xfrm>
          <a:prstGeom prst="rect">
            <a:avLst/>
          </a:prstGeom>
          <a:effectLst>
            <a:softEdge rad="31750"/>
          </a:effectLst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 Paulus,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slaaf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 Jezus,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een geroepen afgevaardigde, afgezonderd tot </a:t>
            </a:r>
            <a:r>
              <a:rPr lang="nl-NL" sz="3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het goede bericht van </a:t>
            </a:r>
            <a:r>
              <a:rPr lang="nl-NL" sz="3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God,</a:t>
            </a:r>
            <a:endParaRPr lang="nl-NL" sz="3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 dat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Hij tevoren belooft, door zijn profeten, in de heilige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Schrift,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aangaande </a:t>
            </a:r>
            <a:r>
              <a:rPr lang="nl-NL" sz="34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zijn </a:t>
            </a:r>
            <a:r>
              <a:rPr lang="nl-NL" sz="34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Zoon… </a:t>
            </a:r>
            <a:endParaRPr lang="nl-NL" sz="34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56" y="5110188"/>
            <a:ext cx="3953427" cy="1590897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110188"/>
            <a:ext cx="5494937" cy="1590897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3511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Waar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dan het beroemen? Het is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uitgesloten (…)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09146"/>
            <a:ext cx="8138020" cy="168820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1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179512" y="332656"/>
            <a:ext cx="8964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27 Waar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dan het beroemen? Het is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uitgesloten (…)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87624" y="3933056"/>
            <a:ext cx="7416824" cy="1261229"/>
          </a:xfrm>
          <a:prstGeom prst="flowChartDocumen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</a:t>
            </a:r>
            <a:r>
              <a:rPr lang="nl-NL" sz="6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oli</a:t>
            </a:r>
            <a:r>
              <a:rPr lang="nl-NL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Deo </a:t>
            </a:r>
            <a:r>
              <a:rPr lang="nl-NL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gloria</a:t>
            </a:r>
            <a:r>
              <a:rPr lang="nl-NL" sz="6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!</a:t>
            </a:r>
            <a:endParaRPr lang="nl-NL" sz="60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179512" y="260648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</a:t>
            </a:r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nl-NL" sz="3000" b="1" dirty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6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54868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Want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schaam mij niet voor het goede bericht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het is de macht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tot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redding voor een ieder die gelooft - eerst voor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Jood,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ook voor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Griek.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22" y="4869160"/>
            <a:ext cx="8951377" cy="1676283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343024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548680"/>
            <a:ext cx="86409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b="1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16 Want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ik schaam mij niet voor het goede bericht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Christus,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want het is de macht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tot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redding voor een ieder die gelooft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eerst voor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Jood,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 ook voor de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Griek.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7032"/>
            <a:ext cx="6120680" cy="1690128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29200"/>
            <a:ext cx="6773791" cy="166952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63920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110267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Want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wordt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daarin onthuld,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geloof tot geloof, zoals het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geschreven: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rechtvaardige, echter, zal uit het geloof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leven.</a:t>
            </a:r>
            <a:endParaRPr lang="nl-NL" sz="3000" dirty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7192"/>
            <a:ext cx="9144000" cy="1516124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291333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620688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dirty="0" smtClean="0">
              <a:solidFill>
                <a:schemeClr val="bg1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Want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wordt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daarin onthuld,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geloof tot geloof,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zoals het is geschreven: De rechtvaardige, echter, zal uit het geloof leven.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685280"/>
            <a:ext cx="6336704" cy="1953817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329779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620688"/>
            <a:ext cx="8640960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Want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wordt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daarin onthuld,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geloof tot geloof,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zoals het is geschreven: De rechtvaardige, echter, zal uit het geloof leven.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319" y="2969036"/>
            <a:ext cx="6854746" cy="3888964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</p:spTree>
    <p:extLst>
      <p:ext uri="{BB962C8B-B14F-4D97-AF65-F5344CB8AC3E}">
        <p14:creationId xmlns:p14="http://schemas.microsoft.com/office/powerpoint/2010/main" val="134809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51520" y="620688"/>
            <a:ext cx="871296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3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17 Want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rechtvaardigheid van </a:t>
            </a:r>
            <a:r>
              <a:rPr lang="nl-NL" sz="3000" dirty="0" smtClean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God wordt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daarin onthuld, </a:t>
            </a:r>
            <a:r>
              <a:rPr lang="nl-NL" sz="3000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uit geloof tot geloof, </a:t>
            </a:r>
            <a:r>
              <a:rPr lang="nl-NL" sz="3000" dirty="0">
                <a:solidFill>
                  <a:schemeClr val="bg1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zoals het is geschreven: De rechtvaardige, echter, zal uit het geloof leven.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51520" y="4469148"/>
            <a:ext cx="4536504" cy="1015663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Elia: 1 Koningen 17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nl-NL" sz="3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Elisa: 2 Koningen 4</a:t>
            </a:r>
            <a:endParaRPr lang="nl-NL" sz="3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251520" y="548680"/>
            <a:ext cx="2735586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nl-NL" sz="3000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Romeinen 1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3095959"/>
            <a:ext cx="3851920" cy="376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58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ard AP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000" dirty="0">
            <a:solidFill>
              <a:srgbClr val="002060"/>
            </a:solidFill>
            <a:latin typeface="Verdana" pitchFamily="34" charset="0"/>
            <a:ea typeface="Verdana" pitchFamily="34" charset="0"/>
            <a:cs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 AP</Template>
  <TotalTime>11136</TotalTime>
  <Words>986</Words>
  <Application>Microsoft Office PowerPoint</Application>
  <PresentationFormat>Diavoorstelling (4:3)</PresentationFormat>
  <Paragraphs>126</Paragraphs>
  <Slides>31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31</vt:i4>
      </vt:variant>
    </vt:vector>
  </HeadingPairs>
  <TitlesOfParts>
    <vt:vector size="36" baseType="lpstr">
      <vt:lpstr>Arial</vt:lpstr>
      <vt:lpstr>Calibri</vt:lpstr>
      <vt:lpstr>Verdana</vt:lpstr>
      <vt:lpstr>Wingdings</vt:lpstr>
      <vt:lpstr>standaard AP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Andre Piet</dc:creator>
  <cp:lastModifiedBy>G Oudijn</cp:lastModifiedBy>
  <cp:revision>491</cp:revision>
  <dcterms:created xsi:type="dcterms:W3CDTF">2015-09-27T18:17:31Z</dcterms:created>
  <dcterms:modified xsi:type="dcterms:W3CDTF">2017-10-28T18:58:39Z</dcterms:modified>
</cp:coreProperties>
</file>