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5" r:id="rId6"/>
    <p:sldId id="26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6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EBAC1-E7ED-43A3-9448-053EF917E2D9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26B2-6A9B-4A20-AA64-C45F7C7081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0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341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88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35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23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332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52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1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68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5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12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10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421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6C3A3-34EE-46E8-A145-FBB213784628}" type="datetimeFigureOut">
              <a:rPr lang="nl-NL" smtClean="0"/>
              <a:t>24-10-2017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0B583-28FD-4883-8A6E-795761DFDE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550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-247459" y="379299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brief aan </a:t>
            </a:r>
            <a:r>
              <a:rPr lang="nl-NL" sz="6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</a:t>
            </a:r>
            <a:endParaRPr lang="nl-NL" sz="60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45604" y="6019263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24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oktober 2017</a:t>
            </a:r>
          </a:p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Hendrik Ido Ambacht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90" y="1776845"/>
            <a:ext cx="6904000" cy="4096801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6744072" y="5279042"/>
            <a:ext cx="3203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 </a:t>
            </a:r>
            <a:r>
              <a:rPr lang="nl-NL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nl-NL" sz="4000" b="1" dirty="0">
              <a:solidFill>
                <a:schemeClr val="accent5">
                  <a:lumMod val="40000"/>
                  <a:lumOff val="6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43790" y="605182"/>
            <a:ext cx="1132262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Genesis 20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Nu dan, geef de vrouw van die man terug, want hij is een profeet! Hij zal voor u bidden, zodat u in leven blijft. Als u haar echter niet teruggeeft, weet </a:t>
            </a:r>
            <a:r>
              <a:rPr lang="nl-NL" sz="30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dat u zeker zult sterven, u en al wat van u is.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69" y="4796128"/>
            <a:ext cx="10036468" cy="182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4408" y="532445"/>
            <a:ext cx="118975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Openbaring 19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(…) Het getuigenis van Jezus is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geest van de profetie.</a:t>
            </a:r>
          </a:p>
        </p:txBody>
      </p:sp>
      <p:sp>
        <p:nvSpPr>
          <p:cNvPr id="4" name="Rechthoek 3"/>
          <p:cNvSpPr/>
          <p:nvPr/>
        </p:nvSpPr>
        <p:spPr>
          <a:xfrm>
            <a:off x="294408" y="2440909"/>
            <a:ext cx="11322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Johannes 5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39 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Onderzoekt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Schriften, want u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meent in hen eeuwig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leven te hebben, en  die zijn het die van Mij getuigen. 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408" y="4811038"/>
            <a:ext cx="11322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Lukas 24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begon bij Mozes en  al de profeten en legde hun uit wat in al de Schriften over Hem geschreven was. </a:t>
            </a:r>
          </a:p>
        </p:txBody>
      </p:sp>
    </p:spTree>
    <p:extLst>
      <p:ext uri="{BB962C8B-B14F-4D97-AF65-F5344CB8AC3E}">
        <p14:creationId xmlns:p14="http://schemas.microsoft.com/office/powerpoint/2010/main" val="105157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8405" y="370721"/>
            <a:ext cx="1164039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Mattheus 1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geslachtsregister van Jezus Christus, de Zoon van  David, de Zoon van Abraham.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Abraham (1) verwekte Izak (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2),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Izak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Jakob (3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Jakob verwekte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(4) en zijn broers;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Juda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Perez (5) en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Zerah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bij Tamar;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Perez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Hezron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(6),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Hezron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Aram (7);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Aram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Aminadab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(8),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Aminadab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Nahesson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(9),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Nahesson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Salmon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(10);</a:t>
            </a: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Salmon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Boaz (11) bij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Rachab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Boaz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(12) bij Ruth,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Isaï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Isaï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David (14),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koning;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de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koning, verwekte Salomo (15) bij haar die de vrouw van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was; </a:t>
            </a: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8405" y="370721"/>
            <a:ext cx="116403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Mattheus 1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Salomo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Rehabeam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Rehabeam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nl-NL" sz="28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18) verwekte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Josafat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(19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Josafat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Joram, Joram (20)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Uzzia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(21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Uzzia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Jotham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(22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Jotham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Achaz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Achaz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Hizkia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Hizkia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Manasse (25), Manasse verwekte Amon (26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Amon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(27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Josia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Jechonia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(28) en zijn broers, ten tijde van de Babylonische ballingschap.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Na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Babylonische ballingschap verwekte 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Jechonia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Sealthiël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(29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Sealthiël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Zerubbabel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(30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48405" y="370721"/>
            <a:ext cx="1164039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Mattheus 1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Zerubbabel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Abihud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(31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Abihud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Eljakim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(32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Eljakim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(33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Azor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Zadok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(34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Zadok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(35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Achim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Eliud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(36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Eliud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Eleazar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(37),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Eleazar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verwekte </a:t>
            </a:r>
            <a:r>
              <a:rPr lang="nl-NL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Matthan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(38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nl-NL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Matthan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verwekte Jakob (39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 </a:t>
            </a:r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Jakob verwekte Jozef (40),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man van Maria, uit wie geboren is 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(41)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nl-NL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</a:t>
            </a:r>
            <a:r>
              <a:rPr lang="nl-NL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(42) </a:t>
            </a:r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genoemd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wordt. </a:t>
            </a:r>
            <a:endParaRPr lang="nl-NL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Al </a:t>
            </a: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geslachten dus, van Abraham tot David, zijn veertien geslachten; en van David tot de Babylonische ballingschap zijn veertien geslachten; en van de Babylonische ballingschap tot Christus zijn veertien geslachten. </a:t>
            </a:r>
          </a:p>
        </p:txBody>
      </p:sp>
    </p:spTree>
    <p:extLst>
      <p:ext uri="{BB962C8B-B14F-4D97-AF65-F5344CB8AC3E}">
        <p14:creationId xmlns:p14="http://schemas.microsoft.com/office/powerpoint/2010/main" val="58256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</Words>
  <Application>Microsoft Office PowerPoint</Application>
  <PresentationFormat>Breedbeeld</PresentationFormat>
  <Paragraphs>34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 Oudijn</cp:lastModifiedBy>
  <cp:revision>13</cp:revision>
  <dcterms:created xsi:type="dcterms:W3CDTF">2017-10-22T17:32:29Z</dcterms:created>
  <dcterms:modified xsi:type="dcterms:W3CDTF">2017-10-24T20:35:30Z</dcterms:modified>
</cp:coreProperties>
</file>