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8" r:id="rId2"/>
    <p:sldId id="262" r:id="rId3"/>
    <p:sldId id="263" r:id="rId4"/>
    <p:sldId id="264" r:id="rId5"/>
    <p:sldId id="265" r:id="rId6"/>
    <p:sldId id="266" r:id="rId7"/>
    <p:sldId id="267" r:id="rId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64A6EF-CB02-48DE-9D12-0F764397CD53}" type="datetimeFigureOut">
              <a:rPr lang="nl-NL" smtClean="0"/>
              <a:t>21-11-2017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BCC728-698F-42B6-9C18-F019068154F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13123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412208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21-11-2017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97073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21-11-2017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8737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21-11-2017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39607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21-11-2017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50917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21-11-2017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20591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21-11-2017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45668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21-11-2017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71916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21-11-2017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29100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21-11-2017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92317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21-11-2017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6137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21-11-2017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5811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CC6EAC-5D6F-4E98-B6F0-1A43805D3C3D}" type="datetimeFigureOut">
              <a:rPr lang="nl-NL" smtClean="0"/>
              <a:t>21-11-2017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3E0513-1103-40DF-8D47-98214F913C7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54236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-247459" y="379299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6000" b="1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 brief aan </a:t>
            </a:r>
            <a:r>
              <a:rPr lang="nl-NL" sz="60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 Romeinen</a:t>
            </a:r>
            <a:endParaRPr lang="nl-NL" sz="6000" b="1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145604" y="6019263"/>
            <a:ext cx="3275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21 november </a:t>
            </a:r>
            <a:r>
              <a:rPr lang="nl-NL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2017</a:t>
            </a:r>
          </a:p>
          <a:p>
            <a:r>
              <a:rPr lang="nl-NL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Hendrik Ido Ambacht</a:t>
            </a: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5290" y="1776845"/>
            <a:ext cx="6904000" cy="4096801"/>
          </a:xfrm>
          <a:prstGeom prst="rect">
            <a:avLst/>
          </a:prstGeom>
        </p:spPr>
      </p:pic>
      <p:sp>
        <p:nvSpPr>
          <p:cNvPr id="9" name="Tekstvak 8"/>
          <p:cNvSpPr txBox="1"/>
          <p:nvPr/>
        </p:nvSpPr>
        <p:spPr>
          <a:xfrm>
            <a:off x="6744072" y="5279042"/>
            <a:ext cx="32038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0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studie 4</a:t>
            </a:r>
          </a:p>
        </p:txBody>
      </p:sp>
    </p:spTree>
    <p:extLst>
      <p:ext uri="{BB962C8B-B14F-4D97-AF65-F5344CB8AC3E}">
        <p14:creationId xmlns:p14="http://schemas.microsoft.com/office/powerpoint/2010/main" val="3872743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454001" y="560598"/>
            <a:ext cx="11131862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Romeinen 1</a:t>
            </a:r>
            <a:r>
              <a:rPr lang="nl-NL" sz="3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nl-NL" sz="3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nl-NL" sz="3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 Allereerst </a:t>
            </a:r>
            <a:r>
              <a:rPr lang="nl-NL" sz="3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dank ik mijn God door Jezus Christus voor jullie allen, omdat in de gehele wereld jullie geloof wordt aangekondigd.</a:t>
            </a:r>
          </a:p>
          <a:p>
            <a:r>
              <a:rPr lang="nl-NL" sz="3400" dirty="0" smtClean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 Want </a:t>
            </a:r>
            <a:r>
              <a:rPr lang="nl-NL" sz="3400" dirty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God, die ik in mijn geest dien in het goede bericht van zijn Zoon, is mijn getuige, hoe ik ononderbroken vermelding van jullie maak</a:t>
            </a:r>
            <a:r>
              <a:rPr lang="nl-NL" sz="3400" dirty="0" smtClean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</a:t>
            </a:r>
          </a:p>
          <a:p>
            <a:r>
              <a:rPr lang="nl-NL" sz="3400" dirty="0" smtClean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 wanneer </a:t>
            </a:r>
            <a:r>
              <a:rPr lang="nl-NL" sz="3400" dirty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ik bij mijn gebeden altijd smeek of ik eindelijk eens in de wil van God voorspoedig gemaakt zal worden om naar jullie toe te komen</a:t>
            </a:r>
            <a:r>
              <a:rPr lang="nl-NL" sz="3400" dirty="0" smtClean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nl-NL" sz="3400" dirty="0">
              <a:solidFill>
                <a:schemeClr val="bg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3526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454001" y="560598"/>
            <a:ext cx="11131862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Romeinen 1</a:t>
            </a:r>
            <a:r>
              <a:rPr lang="nl-NL" sz="3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nl-NL" sz="3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nl-NL" sz="3400" dirty="0" smtClean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 Allereerst </a:t>
            </a:r>
            <a:r>
              <a:rPr lang="nl-NL" sz="3400" dirty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dank ik mijn God door Jezus Christus voor jullie allen, omdat in de gehele wereld jullie geloof wordt aangekondigd.</a:t>
            </a:r>
          </a:p>
          <a:p>
            <a:r>
              <a:rPr lang="nl-NL" sz="3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 Want </a:t>
            </a:r>
            <a:r>
              <a:rPr lang="nl-NL" sz="3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God, die ik in mijn geest dien in het goede bericht van zijn Zoon, is mijn getuige, hoe ik ononderbroken vermelding van jullie maak</a:t>
            </a:r>
            <a:r>
              <a:rPr lang="nl-NL" sz="3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</a:t>
            </a:r>
          </a:p>
          <a:p>
            <a:r>
              <a:rPr lang="nl-NL" sz="3400" dirty="0" smtClean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 wanneer </a:t>
            </a:r>
            <a:r>
              <a:rPr lang="nl-NL" sz="3400" dirty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ik bij mijn gebeden altijd smeek of ik eindelijk eens in de wil van God voorspoedig gemaakt zal worden om naar jullie toe te komen</a:t>
            </a:r>
            <a:r>
              <a:rPr lang="nl-NL" sz="3400" dirty="0" smtClean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nl-NL" sz="3400" dirty="0">
              <a:solidFill>
                <a:schemeClr val="bg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8625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454001" y="560598"/>
            <a:ext cx="11131862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Romeinen 1</a:t>
            </a:r>
            <a:r>
              <a:rPr lang="nl-NL" sz="3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nl-NL" sz="3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nl-NL" sz="3400" dirty="0" smtClean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 Allereerst </a:t>
            </a:r>
            <a:r>
              <a:rPr lang="nl-NL" sz="3400" dirty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dank ik mijn God door Jezus Christus voor jullie allen, omdat in de gehele wereld jullie geloof wordt aangekondigd.</a:t>
            </a:r>
          </a:p>
          <a:p>
            <a:r>
              <a:rPr lang="nl-NL" sz="3400" dirty="0" smtClean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 Want </a:t>
            </a:r>
            <a:r>
              <a:rPr lang="nl-NL" sz="3400" dirty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God, die ik in mijn geest dien in het goede bericht van zijn Zoon, is mijn getuige, hoe ik ononderbroken vermelding van jullie maak</a:t>
            </a:r>
            <a:r>
              <a:rPr lang="nl-NL" sz="3400" dirty="0" smtClean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</a:t>
            </a:r>
          </a:p>
          <a:p>
            <a:r>
              <a:rPr lang="nl-NL" sz="3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 wanneer </a:t>
            </a:r>
            <a:r>
              <a:rPr lang="nl-NL" sz="3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ik bij mijn gebeden altijd smeek of ik eindelijk eens in de wil van God voorspoedig gemaakt zal worden om naar jullie toe te komen</a:t>
            </a:r>
            <a:r>
              <a:rPr lang="nl-NL" sz="3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nl-NL" sz="3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939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454001" y="560598"/>
            <a:ext cx="11131862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Romeinen 1</a:t>
            </a:r>
            <a:r>
              <a:rPr lang="nl-NL" sz="3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nl-NL" sz="3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nl-NL" sz="3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11 Want ik verlang ernaar jullie waar te nemen om aan jullie een geestelijke genadegave mee te geven om jullie standvastig te maken</a:t>
            </a:r>
            <a:r>
              <a:rPr lang="nl-NL" sz="3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</a:t>
            </a:r>
          </a:p>
          <a:p>
            <a:r>
              <a:rPr lang="nl-NL" sz="3400" dirty="0" smtClean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12 dat </a:t>
            </a:r>
            <a:r>
              <a:rPr lang="nl-NL" sz="3400" dirty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 te zeggen: onder jullie samen bemoedigd te worden door elkaars geloof, zowel van jullie, als van mij.</a:t>
            </a:r>
          </a:p>
          <a:p>
            <a:r>
              <a:rPr lang="nl-NL" sz="3400" dirty="0" smtClean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13 En </a:t>
            </a:r>
            <a:r>
              <a:rPr lang="nl-NL" sz="3400" dirty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ik wil niet dat jullie onwetend zijn, broeders, dat ik mij vele malen voornam om naar jullie toe te komen - en ik werd tot nu toe verhinderd - om ook onder jullie enige vrucht te hebben, evenals onder de overige natiën.</a:t>
            </a:r>
          </a:p>
        </p:txBody>
      </p:sp>
    </p:spTree>
    <p:extLst>
      <p:ext uri="{BB962C8B-B14F-4D97-AF65-F5344CB8AC3E}">
        <p14:creationId xmlns:p14="http://schemas.microsoft.com/office/powerpoint/2010/main" val="4178948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454001" y="560598"/>
            <a:ext cx="11131862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Romeinen 1</a:t>
            </a:r>
            <a:r>
              <a:rPr lang="nl-NL" sz="3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nl-NL" sz="3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nl-NL" sz="3400" dirty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11 Want ik verlang ernaar jullie waar te nemen om aan jullie een geestelijke genadegave mee te geven om jullie standvastig te maken</a:t>
            </a:r>
            <a:r>
              <a:rPr lang="nl-NL" sz="3400" dirty="0" smtClean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</a:t>
            </a:r>
          </a:p>
          <a:p>
            <a:r>
              <a:rPr lang="nl-NL" sz="3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12 dat </a:t>
            </a:r>
            <a:r>
              <a:rPr lang="nl-NL" sz="3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 te zeggen: onder jullie samen bemoedigd te worden door elkaars geloof, zowel van jullie, als van mij.</a:t>
            </a:r>
          </a:p>
          <a:p>
            <a:r>
              <a:rPr lang="nl-NL" sz="3400" dirty="0" smtClean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13 En </a:t>
            </a:r>
            <a:r>
              <a:rPr lang="nl-NL" sz="3400" dirty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ik wil niet dat jullie onwetend zijn, broeders, dat ik mij vele malen voornam om naar jullie toe te komen - en ik werd tot nu toe verhinderd - om ook onder jullie enige vrucht te hebben, evenals onder de overige natiën.</a:t>
            </a:r>
          </a:p>
        </p:txBody>
      </p:sp>
    </p:spTree>
    <p:extLst>
      <p:ext uri="{BB962C8B-B14F-4D97-AF65-F5344CB8AC3E}">
        <p14:creationId xmlns:p14="http://schemas.microsoft.com/office/powerpoint/2010/main" val="3593125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454001" y="560598"/>
            <a:ext cx="11131862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Romeinen 1</a:t>
            </a:r>
            <a:r>
              <a:rPr lang="nl-NL" sz="3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nl-NL" sz="3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nl-NL" sz="3400" dirty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11 Want ik verlang ernaar jullie waar te nemen om aan jullie een geestelijke genadegave mee te geven om jullie standvastig te maken</a:t>
            </a:r>
            <a:r>
              <a:rPr lang="nl-NL" sz="3400" dirty="0" smtClean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</a:t>
            </a:r>
          </a:p>
          <a:p>
            <a:r>
              <a:rPr lang="nl-NL" sz="3400" dirty="0" smtClean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12 dat </a:t>
            </a:r>
            <a:r>
              <a:rPr lang="nl-NL" sz="3400" dirty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 te zeggen: onder jullie samen bemoedigd te worden door elkaars geloof, zowel van jullie, als van mij.</a:t>
            </a:r>
          </a:p>
          <a:p>
            <a:r>
              <a:rPr lang="nl-NL" sz="3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13 En </a:t>
            </a:r>
            <a:r>
              <a:rPr lang="nl-NL" sz="3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ik wil niet dat jullie onwetend zijn, broeders, dat ik mij vele malen voornam om naar jullie toe te komen - en ik werd tot nu toe verhinderd - om ook onder jullie enige vrucht te hebben, evenals onder de overige natiën.</a:t>
            </a:r>
          </a:p>
        </p:txBody>
      </p:sp>
    </p:spTree>
    <p:extLst>
      <p:ext uri="{BB962C8B-B14F-4D97-AF65-F5344CB8AC3E}">
        <p14:creationId xmlns:p14="http://schemas.microsoft.com/office/powerpoint/2010/main" val="1879252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26</Words>
  <Application>Microsoft Office PowerPoint</Application>
  <PresentationFormat>Breedbeeld</PresentationFormat>
  <Paragraphs>29</Paragraphs>
  <Slides>7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Verdana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G Oudijn</dc:creator>
  <cp:lastModifiedBy>G Oudijn</cp:lastModifiedBy>
  <cp:revision>13</cp:revision>
  <dcterms:created xsi:type="dcterms:W3CDTF">2017-10-24T20:34:00Z</dcterms:created>
  <dcterms:modified xsi:type="dcterms:W3CDTF">2017-11-21T21:41:50Z</dcterms:modified>
</cp:coreProperties>
</file>