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63" r:id="rId3"/>
    <p:sldId id="284" r:id="rId4"/>
    <p:sldId id="286" r:id="rId5"/>
    <p:sldId id="287" r:id="rId6"/>
    <p:sldId id="288" r:id="rId7"/>
    <p:sldId id="289" r:id="rId8"/>
    <p:sldId id="300" r:id="rId9"/>
    <p:sldId id="290" r:id="rId10"/>
    <p:sldId id="291" r:id="rId11"/>
    <p:sldId id="292" r:id="rId12"/>
    <p:sldId id="294" r:id="rId13"/>
    <p:sldId id="295" r:id="rId14"/>
    <p:sldId id="296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9348" autoAdjust="0"/>
    <p:restoredTop sz="89115" autoAdjust="0"/>
  </p:normalViewPr>
  <p:slideViewPr>
    <p:cSldViewPr>
      <p:cViewPr varScale="1">
        <p:scale>
          <a:sx n="82" d="100"/>
          <a:sy n="82" d="100"/>
        </p:scale>
        <p:origin x="194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A03C7-0066-410E-8B70-89328F157C83}" type="datetimeFigureOut">
              <a:rPr lang="nl-NL" smtClean="0"/>
              <a:t>12-2-2016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67A1D-98E9-4560-A03A-F71F64D98B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2543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79015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13447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13207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  <a:p>
            <a:endParaRPr lang="nl-NL" baseline="0" dirty="0" smtClean="0"/>
          </a:p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06070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  <a:p>
            <a:endParaRPr lang="nl-NL" baseline="0" dirty="0" smtClean="0"/>
          </a:p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02642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  <a:p>
            <a:endParaRPr lang="nl-NL" baseline="0" dirty="0" smtClean="0"/>
          </a:p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7879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220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  <a:p>
            <a:endParaRPr lang="nl-NL" baseline="0" dirty="0" smtClean="0"/>
          </a:p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3317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  <a:p>
            <a:endParaRPr lang="nl-NL" baseline="0" dirty="0" smtClean="0"/>
          </a:p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48783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  <a:p>
            <a:endParaRPr lang="nl-NL" baseline="0" dirty="0" smtClean="0"/>
          </a:p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0725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  <a:p>
            <a:endParaRPr lang="nl-NL" baseline="0" dirty="0" smtClean="0"/>
          </a:p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20465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99075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87514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  <a:p>
            <a:endParaRPr lang="nl-NL" baseline="0" dirty="0" smtClean="0"/>
          </a:p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2599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12-2-2016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1975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12-2-2016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103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12-2-2016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0636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12-2-2016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2971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12-2-2016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234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12-2-2016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8501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12-2-2016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0577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12-2-2016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3468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12-2-2016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3284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12-2-2016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7525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12-2-2016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9468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73BE8-D9A2-45E5-BCB5-61077E2A4C9B}" type="datetimeFigureOut">
              <a:rPr lang="nl-NL" smtClean="0"/>
              <a:t>12-2-2016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1555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07504" y="6118937"/>
            <a:ext cx="3275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11 </a:t>
            </a:r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februari 2016</a:t>
            </a:r>
          </a:p>
          <a:p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Hendrik Ido Ambacht</a:t>
            </a:r>
            <a:endParaRPr lang="nl-NL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0" y="687286"/>
            <a:ext cx="88924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5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Het Koninkrijk van de hemelen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2708920"/>
            <a:ext cx="6480720" cy="2741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01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411760" y="2996952"/>
            <a:ext cx="4176464" cy="861774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nl-NL" sz="50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Mattheüs 3</a:t>
            </a:r>
          </a:p>
        </p:txBody>
      </p:sp>
    </p:spTree>
    <p:extLst>
      <p:ext uri="{BB962C8B-B14F-4D97-AF65-F5344CB8AC3E}">
        <p14:creationId xmlns:p14="http://schemas.microsoft.com/office/powerpoint/2010/main" val="113085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411760" y="2996952"/>
            <a:ext cx="4176464" cy="861774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nl-NL" sz="50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Mattheüs 4</a:t>
            </a:r>
          </a:p>
        </p:txBody>
      </p:sp>
    </p:spTree>
    <p:extLst>
      <p:ext uri="{BB962C8B-B14F-4D97-AF65-F5344CB8AC3E}">
        <p14:creationId xmlns:p14="http://schemas.microsoft.com/office/powerpoint/2010/main" val="1353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467544" y="764704"/>
            <a:ext cx="835292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Daniël 7</a:t>
            </a:r>
          </a:p>
          <a:p>
            <a:endParaRPr lang="nl-NL" sz="30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27 En het </a:t>
            </a:r>
            <a:r>
              <a:rPr lang="nl-NL" sz="3000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Koninkrijk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macht en de grootheid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der koninkrijken </a:t>
            </a:r>
            <a:r>
              <a:rPr lang="nl-NL" sz="3000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onder de ganse </a:t>
            </a:r>
            <a:r>
              <a:rPr lang="nl-NL" sz="3000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hemelen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zal gegeven</a:t>
            </a: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worden aan het volk van de heiligen des</a:t>
            </a:r>
          </a:p>
          <a:p>
            <a:r>
              <a:rPr lang="nl-NL" sz="30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Allerhoogsten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(…)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37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467544" y="764704"/>
            <a:ext cx="83529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Hebreeën 2 (NBG)</a:t>
            </a:r>
          </a:p>
          <a:p>
            <a:endParaRPr lang="nl-NL" sz="30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 terwijl ook God getuigenis daaraan geeft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door tekenen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wonderen en velerlei krachten en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door de heilige geest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toe te delen naar zijn wil.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683568" y="5013176"/>
            <a:ext cx="7416824" cy="10156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&gt; 	de krachten van de toekomende          	eeuw (6:5)</a:t>
            </a:r>
            <a:endParaRPr lang="nl-NL" sz="3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70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467544" y="764704"/>
            <a:ext cx="813690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Mattheüs 8</a:t>
            </a:r>
          </a:p>
          <a:p>
            <a:endParaRPr lang="nl-NL" sz="30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 Doch Ik zeg u, dat velen zullen komen van oosten en westen en zullen met Abraham, en Izak, en Jakob, aanzitten in het Koninkrijk der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hemelen.</a:t>
            </a:r>
          </a:p>
          <a:p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 En de kinderen des </a:t>
            </a:r>
            <a:r>
              <a:rPr lang="nl-NL" sz="30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Koninkrijks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zullen uitgeworpen worden in de buitenste duisternis; aldaar zal </a:t>
            </a:r>
            <a:r>
              <a:rPr lang="nl-NL" sz="30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wening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zijn, en </a:t>
            </a:r>
            <a:r>
              <a:rPr lang="nl-NL" sz="30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knersing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der tanden.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81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195736" y="2708920"/>
            <a:ext cx="4392488" cy="861774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nl-NL" sz="50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Samuël 7</a:t>
            </a:r>
          </a:p>
        </p:txBody>
      </p:sp>
    </p:spTree>
    <p:extLst>
      <p:ext uri="{BB962C8B-B14F-4D97-AF65-F5344CB8AC3E}">
        <p14:creationId xmlns:p14="http://schemas.microsoft.com/office/powerpoint/2010/main" val="253701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467544" y="764704"/>
            <a:ext cx="813690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Handelingen 2 (NBG)</a:t>
            </a:r>
          </a:p>
          <a:p>
            <a:endParaRPr lang="nl-NL" sz="30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30 Daar hij nu een profeet was en wist, dat God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hem onder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ede gezworen had een uit de vrucht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zijner lendenen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 zijn troon te doen zitten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</a:p>
          <a:p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 heeft hij in de toekomst gezien en gesproken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van de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opstanding van de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Christus……</a:t>
            </a:r>
          </a:p>
        </p:txBody>
      </p:sp>
    </p:spTree>
    <p:extLst>
      <p:ext uri="{BB962C8B-B14F-4D97-AF65-F5344CB8AC3E}">
        <p14:creationId xmlns:p14="http://schemas.microsoft.com/office/powerpoint/2010/main" val="264165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467544" y="764704"/>
            <a:ext cx="835292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Efeze 2</a:t>
            </a:r>
          </a:p>
          <a:p>
            <a:endParaRPr lang="nl-NL" sz="30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 Zo zijt gij dan niet meer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vreemdelingen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bijwoners, maar medeburgers der heiligen, en huisgenoten Gods;</a:t>
            </a:r>
          </a:p>
          <a:p>
            <a:r>
              <a:rPr lang="nl-NL" sz="300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(…)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 Op Welken ook gij mede gebouwd wordt tot een woonstede Gods in den Geest.</a:t>
            </a:r>
          </a:p>
        </p:txBody>
      </p:sp>
    </p:spTree>
    <p:extLst>
      <p:ext uri="{BB962C8B-B14F-4D97-AF65-F5344CB8AC3E}">
        <p14:creationId xmlns:p14="http://schemas.microsoft.com/office/powerpoint/2010/main" val="199071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467544" y="764704"/>
            <a:ext cx="835292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Lukas 2</a:t>
            </a:r>
          </a:p>
          <a:p>
            <a:endParaRPr lang="nl-NL" sz="30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 En Jozef ging ook op van Galilea, uit de stad Nazareth, naar Judea, tot de stad Davids, die Bethlehem genaamd wordt, omdat hij uit het huis en geslacht van David was.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18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467544" y="764704"/>
            <a:ext cx="835292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Hebreeën 1 (NBG)</a:t>
            </a:r>
          </a:p>
          <a:p>
            <a:endParaRPr lang="nl-NL" sz="30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 zoveel </a:t>
            </a:r>
            <a:r>
              <a:rPr lang="nl-NL" sz="3000" strike="sngStrike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machtiger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sz="3000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beter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geworden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 de engelen,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als Hij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uitnemender naam boven hen als erfdeel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ontvangen heeft.</a:t>
            </a:r>
          </a:p>
          <a:p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 Immers, tot wie der engelen heeft Hij ooit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gezegd: Mijn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Zoon zijt gij; Ik heb U heden verwekt?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wederom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Ik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zal Hem tot Vader zijn, en Hij zal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Mij tot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Zoon zijn.</a:t>
            </a:r>
          </a:p>
        </p:txBody>
      </p:sp>
    </p:spTree>
    <p:extLst>
      <p:ext uri="{BB962C8B-B14F-4D97-AF65-F5344CB8AC3E}">
        <p14:creationId xmlns:p14="http://schemas.microsoft.com/office/powerpoint/2010/main" val="337261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771800" y="2852936"/>
            <a:ext cx="3312368" cy="861774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nl-NL" sz="50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Daniël 2</a:t>
            </a:r>
          </a:p>
        </p:txBody>
      </p:sp>
    </p:spTree>
    <p:extLst>
      <p:ext uri="{BB962C8B-B14F-4D97-AF65-F5344CB8AC3E}">
        <p14:creationId xmlns:p14="http://schemas.microsoft.com/office/powerpoint/2010/main" val="12626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771800" y="2852936"/>
            <a:ext cx="3312368" cy="861774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nl-NL" sz="5000" b="1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Daniël 7</a:t>
            </a:r>
            <a:endParaRPr lang="nl-NL" sz="5000" b="1" dirty="0" smtClean="0">
              <a:ln w="9525">
                <a:solidFill>
                  <a:prstClr val="white"/>
                </a:solidFill>
                <a:prstDash val="solid"/>
              </a:ln>
              <a:solidFill>
                <a:srgbClr val="4472C4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04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467544" y="764704"/>
            <a:ext cx="83529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Exodus 19</a:t>
            </a:r>
          </a:p>
          <a:p>
            <a:endParaRPr lang="nl-NL" sz="30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 (…) zo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zult gij Mijn eigendom zijn uit alle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volken (…)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 En gij zult Mij een priesterlijk koninkrijk, en een heilig volk zijn. Dit zijn de woorden, die gij tot de kinderen Israëls spreken zult.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971600" y="5733256"/>
            <a:ext cx="5904656" cy="55399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&gt; Vergelijk Deut.7:6, 26:19</a:t>
            </a:r>
            <a:endParaRPr lang="nl-NL" sz="3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26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 AP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000" dirty="0">
            <a:solidFill>
              <a:srgbClr val="002060"/>
            </a:solidFill>
            <a:latin typeface="Verdana" pitchFamily="34" charset="0"/>
            <a:ea typeface="Verdana" pitchFamily="34" charset="0"/>
            <a:cs typeface="Verdan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standaard AP</Template>
  <TotalTime>2799</TotalTime>
  <Words>400</Words>
  <Application>Microsoft Office PowerPoint</Application>
  <PresentationFormat>Diavoorstelling (4:3)</PresentationFormat>
  <Paragraphs>68</Paragraphs>
  <Slides>14</Slides>
  <Notes>14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Arial</vt:lpstr>
      <vt:lpstr>Calibri</vt:lpstr>
      <vt:lpstr>Verdana</vt:lpstr>
      <vt:lpstr>standaard AP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Andre Piet</dc:creator>
  <cp:lastModifiedBy>G Oudijn</cp:lastModifiedBy>
  <cp:revision>133</cp:revision>
  <dcterms:created xsi:type="dcterms:W3CDTF">2015-09-27T18:17:31Z</dcterms:created>
  <dcterms:modified xsi:type="dcterms:W3CDTF">2016-02-12T08:11:49Z</dcterms:modified>
</cp:coreProperties>
</file>