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318" r:id="rId3"/>
    <p:sldId id="328" r:id="rId4"/>
    <p:sldId id="319" r:id="rId5"/>
    <p:sldId id="320" r:id="rId6"/>
    <p:sldId id="321" r:id="rId7"/>
    <p:sldId id="322" r:id="rId8"/>
    <p:sldId id="323" r:id="rId9"/>
    <p:sldId id="324" r:id="rId10"/>
    <p:sldId id="325" r:id="rId11"/>
    <p:sldId id="326" r:id="rId12"/>
    <p:sldId id="327" r:id="rId1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9348" autoAdjust="0"/>
    <p:restoredTop sz="89115" autoAdjust="0"/>
  </p:normalViewPr>
  <p:slideViewPr>
    <p:cSldViewPr>
      <p:cViewPr varScale="1">
        <p:scale>
          <a:sx n="82" d="100"/>
          <a:sy n="82" d="100"/>
        </p:scale>
        <p:origin x="194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1A03C7-0066-410E-8B70-89328F157C83}" type="datetimeFigureOut">
              <a:rPr lang="nl-NL" smtClean="0"/>
              <a:t>11-3-2016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F67A1D-98E9-4560-A03A-F71F64D98B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2543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67A1D-98E9-4560-A03A-F71F64D98B1B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79015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  <a:p>
            <a:endParaRPr lang="nl-NL" baseline="0" dirty="0" smtClean="0"/>
          </a:p>
          <a:p>
            <a:endParaRPr lang="nl-NL" baseline="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67A1D-98E9-4560-A03A-F71F64D98B1B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13922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  <a:p>
            <a:endParaRPr lang="nl-NL" baseline="0" dirty="0" smtClean="0"/>
          </a:p>
          <a:p>
            <a:endParaRPr lang="nl-NL" baseline="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67A1D-98E9-4560-A03A-F71F64D98B1B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53130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  <a:p>
            <a:endParaRPr lang="nl-NL" baseline="0" dirty="0" smtClean="0"/>
          </a:p>
          <a:p>
            <a:endParaRPr lang="nl-NL" baseline="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67A1D-98E9-4560-A03A-F71F64D98B1B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78167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  <a:p>
            <a:endParaRPr lang="nl-NL" baseline="0" dirty="0" smtClean="0"/>
          </a:p>
          <a:p>
            <a:endParaRPr lang="nl-NL" baseline="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67A1D-98E9-4560-A03A-F71F64D98B1B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36758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  <a:p>
            <a:endParaRPr lang="nl-NL" baseline="0" dirty="0" smtClean="0"/>
          </a:p>
          <a:p>
            <a:endParaRPr lang="nl-NL" baseline="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67A1D-98E9-4560-A03A-F71F64D98B1B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85583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  <a:p>
            <a:endParaRPr lang="nl-NL" baseline="0" dirty="0" smtClean="0"/>
          </a:p>
          <a:p>
            <a:endParaRPr lang="nl-NL" baseline="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67A1D-98E9-4560-A03A-F71F64D98B1B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67923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  <a:p>
            <a:endParaRPr lang="nl-NL" baseline="0" dirty="0" smtClean="0"/>
          </a:p>
          <a:p>
            <a:endParaRPr lang="nl-NL" baseline="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67A1D-98E9-4560-A03A-F71F64D98B1B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15748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  <a:p>
            <a:endParaRPr lang="nl-NL" baseline="0" dirty="0" smtClean="0"/>
          </a:p>
          <a:p>
            <a:endParaRPr lang="nl-NL" baseline="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67A1D-98E9-4560-A03A-F71F64D98B1B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6920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/>
              <a:t>11-3-2016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1975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/>
              <a:t>11-3-2016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103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/>
              <a:t>11-3-2016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0636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/>
              <a:t>11-3-2016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2971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/>
              <a:t>11-3-2016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234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/>
              <a:t>11-3-2016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8501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/>
              <a:t>11-3-2016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0577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/>
              <a:t>11-3-2016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3468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/>
              <a:t>11-3-2016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3284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/>
              <a:t>11-3-2016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7525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/>
              <a:t>11-3-2016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9468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73BE8-D9A2-45E5-BCB5-61077E2A4C9B}" type="datetimeFigureOut">
              <a:rPr lang="nl-NL" smtClean="0"/>
              <a:t>11-3-2016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1555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07504" y="6118937"/>
            <a:ext cx="3275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10 maart 2016</a:t>
            </a:r>
          </a:p>
          <a:p>
            <a:r>
              <a:rPr lang="nl-N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Hendrik Ido Ambacht</a:t>
            </a:r>
            <a:endParaRPr lang="nl-NL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0" y="548680"/>
            <a:ext cx="903649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5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Paulus, apostel van de natiën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828" y="2420888"/>
            <a:ext cx="5274839" cy="3205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01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2051720" y="2852936"/>
            <a:ext cx="4896544" cy="861774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nl-NL" sz="50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4472C4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Romeinen 11</a:t>
            </a:r>
          </a:p>
        </p:txBody>
      </p:sp>
    </p:spTree>
    <p:extLst>
      <p:ext uri="{BB962C8B-B14F-4D97-AF65-F5344CB8AC3E}">
        <p14:creationId xmlns:p14="http://schemas.microsoft.com/office/powerpoint/2010/main" val="257238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1763688" y="2996952"/>
            <a:ext cx="5328592" cy="861774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nl-NL" sz="50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4472C4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Timotheüs 2</a:t>
            </a:r>
          </a:p>
        </p:txBody>
      </p:sp>
    </p:spTree>
    <p:extLst>
      <p:ext uri="{BB962C8B-B14F-4D97-AF65-F5344CB8AC3E}">
        <p14:creationId xmlns:p14="http://schemas.microsoft.com/office/powerpoint/2010/main" val="349698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1763688" y="2996952"/>
            <a:ext cx="5328592" cy="861774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nl-NL" sz="5000" b="1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4472C4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nl-NL" sz="5000" b="1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4472C4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Timotheüs 1</a:t>
            </a:r>
            <a:endParaRPr lang="nl-NL" sz="5000" b="1" dirty="0" smtClean="0">
              <a:ln w="9525">
                <a:solidFill>
                  <a:prstClr val="white"/>
                </a:solidFill>
                <a:prstDash val="solid"/>
              </a:ln>
              <a:solidFill>
                <a:srgbClr val="4472C4"/>
              </a:solidFill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76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2195736" y="2708920"/>
            <a:ext cx="4248472" cy="861774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nl-NL" sz="50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4472C4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Genesis 17</a:t>
            </a:r>
          </a:p>
        </p:txBody>
      </p:sp>
    </p:spTree>
    <p:extLst>
      <p:ext uri="{BB962C8B-B14F-4D97-AF65-F5344CB8AC3E}">
        <p14:creationId xmlns:p14="http://schemas.microsoft.com/office/powerpoint/2010/main" val="25843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467544" y="764704"/>
            <a:ext cx="8136904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Mattheüs 1</a:t>
            </a:r>
          </a:p>
          <a:p>
            <a:endParaRPr lang="nl-NL" sz="3000" b="1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Geslachtsregister van Jezus Christus, de zoon 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van David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de zoon van Abraham.</a:t>
            </a:r>
            <a:endParaRPr lang="nl-NL" sz="30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7408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in 1"/>
          <p:cNvSpPr/>
          <p:nvPr/>
        </p:nvSpPr>
        <p:spPr>
          <a:xfrm>
            <a:off x="-1404664" y="2348880"/>
            <a:ext cx="11953328" cy="36004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ekstvak 2"/>
          <p:cNvSpPr txBox="1"/>
          <p:nvPr/>
        </p:nvSpPr>
        <p:spPr>
          <a:xfrm>
            <a:off x="179513" y="3212976"/>
            <a:ext cx="2592287" cy="230832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Abraham: land, menigte van volken, zegen, koningen…</a:t>
            </a:r>
          </a:p>
          <a:p>
            <a:r>
              <a:rPr lang="nl-NL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(Gen.12, 15, 17, </a:t>
            </a:r>
            <a:r>
              <a:rPr lang="nl-NL" sz="24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enz</a:t>
            </a:r>
            <a:r>
              <a:rPr lang="nl-NL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endParaRPr lang="nl-NL" sz="24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3059832" y="3237275"/>
            <a:ext cx="2592287" cy="19389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David: koningschap, koningshuis, ‘tot in de </a:t>
            </a:r>
            <a:r>
              <a:rPr lang="nl-NL" sz="24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aeon</a:t>
            </a:r>
            <a:r>
              <a:rPr lang="nl-NL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’</a:t>
            </a:r>
          </a:p>
          <a:p>
            <a:r>
              <a:rPr lang="nl-NL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(o.a. 2 Sam.7)</a:t>
            </a:r>
            <a:endParaRPr lang="nl-NL" sz="24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5796137" y="3212976"/>
            <a:ext cx="3240360" cy="267765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Messias: Koninkrijk van de hemelen, Israëlitisch wereldrijk met Christus op de troon </a:t>
            </a:r>
          </a:p>
          <a:p>
            <a:r>
              <a:rPr lang="nl-NL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(Dan.2,7; Matth.4) </a:t>
            </a:r>
            <a:endParaRPr lang="nl-NL" sz="24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PIJL-OMLAAG 5"/>
          <p:cNvSpPr/>
          <p:nvPr/>
        </p:nvSpPr>
        <p:spPr>
          <a:xfrm>
            <a:off x="5652119" y="1556793"/>
            <a:ext cx="288032" cy="792088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169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in 1"/>
          <p:cNvSpPr/>
          <p:nvPr/>
        </p:nvSpPr>
        <p:spPr>
          <a:xfrm>
            <a:off x="-540568" y="3573016"/>
            <a:ext cx="4608512" cy="28803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ekstvak 5"/>
          <p:cNvSpPr txBox="1"/>
          <p:nvPr/>
        </p:nvSpPr>
        <p:spPr>
          <a:xfrm>
            <a:off x="3419872" y="3429000"/>
            <a:ext cx="374441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b="1" dirty="0" smtClean="0"/>
              <a:t>&lt;-------------------------&gt;</a:t>
            </a:r>
            <a:endParaRPr lang="nl-NL" sz="3000" b="1" dirty="0"/>
          </a:p>
        </p:txBody>
      </p:sp>
      <p:sp>
        <p:nvSpPr>
          <p:cNvPr id="7" name="Min 6"/>
          <p:cNvSpPr/>
          <p:nvPr/>
        </p:nvSpPr>
        <p:spPr>
          <a:xfrm>
            <a:off x="6516216" y="3573016"/>
            <a:ext cx="2771800" cy="30057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/>
        </p:nvSpPr>
        <p:spPr>
          <a:xfrm>
            <a:off x="179512" y="908720"/>
            <a:ext cx="2756520" cy="2308324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nl-NL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Mattheüs 4</a:t>
            </a:r>
          </a:p>
          <a:p>
            <a:r>
              <a:rPr lang="nl-NL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17 </a:t>
            </a:r>
            <a:r>
              <a:rPr lang="nl-NL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Van toen aan heeft Jezus begonnen te prediken en te zeggen: Bekeert u; want het Koninkrijk der hemelen is nabij gekomen.</a:t>
            </a:r>
          </a:p>
        </p:txBody>
      </p:sp>
      <p:sp>
        <p:nvSpPr>
          <p:cNvPr id="9" name="Rechthoek 8"/>
          <p:cNvSpPr/>
          <p:nvPr/>
        </p:nvSpPr>
        <p:spPr>
          <a:xfrm>
            <a:off x="179512" y="4213557"/>
            <a:ext cx="2756520" cy="954107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nl-NL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Maar ook:</a:t>
            </a:r>
          </a:p>
          <a:p>
            <a:endParaRPr lang="nl-NL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sz="2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Hand. 3:12-26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4033246" y="3982998"/>
            <a:ext cx="2304256" cy="83099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Niet openbaar, maar verborgen</a:t>
            </a:r>
            <a:endParaRPr lang="nl-NL" sz="2400" dirty="0"/>
          </a:p>
        </p:txBody>
      </p:sp>
      <p:sp>
        <p:nvSpPr>
          <p:cNvPr id="11" name="Tekstvak 10"/>
          <p:cNvSpPr txBox="1"/>
          <p:nvPr/>
        </p:nvSpPr>
        <p:spPr>
          <a:xfrm>
            <a:off x="3762417" y="1693682"/>
            <a:ext cx="2845914" cy="163121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-Paulus, apostel van de heidenen</a:t>
            </a:r>
          </a:p>
          <a:p>
            <a:endParaRPr lang="nl-NL" sz="20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2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-De ecclesia, het lichaam van Christus</a:t>
            </a:r>
          </a:p>
        </p:txBody>
      </p:sp>
      <p:sp>
        <p:nvSpPr>
          <p:cNvPr id="12" name="Rechthoek 11"/>
          <p:cNvSpPr/>
          <p:nvPr/>
        </p:nvSpPr>
        <p:spPr>
          <a:xfrm>
            <a:off x="6821996" y="363959"/>
            <a:ext cx="2232248" cy="2862322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nl-NL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Lukas 1</a:t>
            </a:r>
          </a:p>
          <a:p>
            <a:r>
              <a:rPr lang="nl-NL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32 (…) en God, de Heere, zal Hem den troon van Zijn vader David geven.</a:t>
            </a:r>
            <a:endParaRPr lang="nl-NL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33 </a:t>
            </a:r>
            <a:r>
              <a:rPr lang="nl-NL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Hij zal over het huis Jakobs Koning zijn </a:t>
            </a:r>
            <a:r>
              <a:rPr lang="nl-NL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tot in de aeonen</a:t>
            </a:r>
            <a:endParaRPr lang="nl-NL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646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1619672" y="2852936"/>
            <a:ext cx="5832648" cy="861774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nl-NL" sz="50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4472C4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Handelingen 15 </a:t>
            </a:r>
          </a:p>
        </p:txBody>
      </p:sp>
    </p:spTree>
    <p:extLst>
      <p:ext uri="{BB962C8B-B14F-4D97-AF65-F5344CB8AC3E}">
        <p14:creationId xmlns:p14="http://schemas.microsoft.com/office/powerpoint/2010/main" val="306293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548680"/>
            <a:ext cx="6391275" cy="562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946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467544" y="764704"/>
            <a:ext cx="813690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Efeze 3</a:t>
            </a:r>
          </a:p>
          <a:p>
            <a:endParaRPr lang="nl-NL" sz="3000" b="1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 Mij, den allerminste van al de heiligen, is deze genade gegeven, om onder de heidenen door het Evangelie te verkondigen den </a:t>
            </a:r>
            <a:r>
              <a:rPr lang="nl-NL" sz="30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onnaspeurlijken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rijkdom van 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Christus.</a:t>
            </a:r>
          </a:p>
        </p:txBody>
      </p:sp>
    </p:spTree>
    <p:extLst>
      <p:ext uri="{BB962C8B-B14F-4D97-AF65-F5344CB8AC3E}">
        <p14:creationId xmlns:p14="http://schemas.microsoft.com/office/powerpoint/2010/main" val="213478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467544" y="764704"/>
            <a:ext cx="8136904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Galaten 2</a:t>
            </a:r>
          </a:p>
          <a:p>
            <a:endParaRPr lang="nl-NL" sz="3000" b="1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En ik ging op door een openbaring, en stelde hun het Evangelie voor, dat ik predik onder de 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heidenen (…)</a:t>
            </a:r>
          </a:p>
        </p:txBody>
      </p:sp>
    </p:spTree>
    <p:extLst>
      <p:ext uri="{BB962C8B-B14F-4D97-AF65-F5344CB8AC3E}">
        <p14:creationId xmlns:p14="http://schemas.microsoft.com/office/powerpoint/2010/main" val="394906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ard AP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000" dirty="0">
            <a:solidFill>
              <a:srgbClr val="002060"/>
            </a:solidFill>
            <a:latin typeface="Verdana" pitchFamily="34" charset="0"/>
            <a:ea typeface="Verdana" pitchFamily="34" charset="0"/>
            <a:cs typeface="Verdana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standaard AP</Template>
  <TotalTime>3732</TotalTime>
  <Words>254</Words>
  <Application>Microsoft Office PowerPoint</Application>
  <PresentationFormat>Diavoorstelling (4:3)</PresentationFormat>
  <Paragraphs>53</Paragraphs>
  <Slides>12</Slides>
  <Notes>9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6" baseType="lpstr">
      <vt:lpstr>Arial</vt:lpstr>
      <vt:lpstr>Calibri</vt:lpstr>
      <vt:lpstr>Verdana</vt:lpstr>
      <vt:lpstr>standaard AP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Andre Piet</dc:creator>
  <cp:lastModifiedBy>G Oudijn</cp:lastModifiedBy>
  <cp:revision>184</cp:revision>
  <dcterms:created xsi:type="dcterms:W3CDTF">2015-09-27T18:17:31Z</dcterms:created>
  <dcterms:modified xsi:type="dcterms:W3CDTF">2016-03-11T07:56:35Z</dcterms:modified>
</cp:coreProperties>
</file>