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9" r:id="rId3"/>
    <p:sldId id="272" r:id="rId4"/>
    <p:sldId id="274" r:id="rId5"/>
    <p:sldId id="275" r:id="rId6"/>
    <p:sldId id="276" r:id="rId7"/>
    <p:sldId id="277" r:id="rId8"/>
    <p:sldId id="278" r:id="rId9"/>
    <p:sldId id="279" r:id="rId10"/>
    <p:sldId id="281" r:id="rId11"/>
    <p:sldId id="282" r:id="rId12"/>
    <p:sldId id="283" r:id="rId13"/>
    <p:sldId id="284" r:id="rId14"/>
    <p:sldId id="285" r:id="rId15"/>
    <p:sldId id="286" r:id="rId16"/>
    <p:sldId id="287" r:id="rId17"/>
    <p:sldId id="289" r:id="rId18"/>
    <p:sldId id="288" r:id="rId19"/>
    <p:sldId id="290" r:id="rId20"/>
    <p:sldId id="291" r:id="rId21"/>
    <p:sldId id="292" r:id="rId22"/>
    <p:sldId id="293" r:id="rId23"/>
    <p:sldId id="294" r:id="rId24"/>
    <p:sldId id="295" r:id="rId25"/>
    <p:sldId id="296" r:id="rId2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159A4-7A75-47E9-97B1-A2520305D95F}" type="datetimeFigureOut">
              <a:rPr lang="nl-NL" smtClean="0"/>
              <a:t>16-4-2017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84106A-C65C-49F2-9090-6983A723777C}" type="slidenum">
              <a:rPr lang="nl-NL" smtClean="0"/>
              <a:t>‹nr.›</a:t>
            </a:fld>
            <a:endParaRPr lang="nl-NL"/>
          </a:p>
        </p:txBody>
      </p:sp>
    </p:spTree>
    <p:extLst>
      <p:ext uri="{BB962C8B-B14F-4D97-AF65-F5344CB8AC3E}">
        <p14:creationId xmlns:p14="http://schemas.microsoft.com/office/powerpoint/2010/main" val="44895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CD9BE18-7C05-421A-9AB0-FE5B416DFC29}" type="datetimeFigureOut">
              <a:rPr lang="nl-NL" smtClean="0"/>
              <a:t>16-4-2017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FA83-FEF0-4706-B7C1-EDA1B2829738}" type="slidenum">
              <a:rPr lang="nl-NL" smtClean="0"/>
              <a:t>‹nr.›</a:t>
            </a:fld>
            <a:endParaRPr lang="nl-NL"/>
          </a:p>
        </p:txBody>
      </p:sp>
    </p:spTree>
    <p:extLst>
      <p:ext uri="{BB962C8B-B14F-4D97-AF65-F5344CB8AC3E}">
        <p14:creationId xmlns:p14="http://schemas.microsoft.com/office/powerpoint/2010/main" val="88769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CD9BE18-7C05-421A-9AB0-FE5B416DFC29}" type="datetimeFigureOut">
              <a:rPr lang="nl-NL" smtClean="0"/>
              <a:t>16-4-2017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FA83-FEF0-4706-B7C1-EDA1B2829738}" type="slidenum">
              <a:rPr lang="nl-NL" smtClean="0"/>
              <a:t>‹nr.›</a:t>
            </a:fld>
            <a:endParaRPr lang="nl-NL"/>
          </a:p>
        </p:txBody>
      </p:sp>
    </p:spTree>
    <p:extLst>
      <p:ext uri="{BB962C8B-B14F-4D97-AF65-F5344CB8AC3E}">
        <p14:creationId xmlns:p14="http://schemas.microsoft.com/office/powerpoint/2010/main" val="3532176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CD9BE18-7C05-421A-9AB0-FE5B416DFC29}" type="datetimeFigureOut">
              <a:rPr lang="nl-NL" smtClean="0"/>
              <a:t>16-4-2017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FA83-FEF0-4706-B7C1-EDA1B2829738}" type="slidenum">
              <a:rPr lang="nl-NL" smtClean="0"/>
              <a:t>‹nr.›</a:t>
            </a:fld>
            <a:endParaRPr lang="nl-NL"/>
          </a:p>
        </p:txBody>
      </p:sp>
    </p:spTree>
    <p:extLst>
      <p:ext uri="{BB962C8B-B14F-4D97-AF65-F5344CB8AC3E}">
        <p14:creationId xmlns:p14="http://schemas.microsoft.com/office/powerpoint/2010/main" val="3366712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CD9BE18-7C05-421A-9AB0-FE5B416DFC29}" type="datetimeFigureOut">
              <a:rPr lang="nl-NL" smtClean="0"/>
              <a:t>16-4-2017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FA83-FEF0-4706-B7C1-EDA1B2829738}" type="slidenum">
              <a:rPr lang="nl-NL" smtClean="0"/>
              <a:t>‹nr.›</a:t>
            </a:fld>
            <a:endParaRPr lang="nl-NL"/>
          </a:p>
        </p:txBody>
      </p:sp>
    </p:spTree>
    <p:extLst>
      <p:ext uri="{BB962C8B-B14F-4D97-AF65-F5344CB8AC3E}">
        <p14:creationId xmlns:p14="http://schemas.microsoft.com/office/powerpoint/2010/main" val="749775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CD9BE18-7C05-421A-9AB0-FE5B416DFC29}" type="datetimeFigureOut">
              <a:rPr lang="nl-NL" smtClean="0"/>
              <a:t>16-4-2017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FA83-FEF0-4706-B7C1-EDA1B2829738}" type="slidenum">
              <a:rPr lang="nl-NL" smtClean="0"/>
              <a:t>‹nr.›</a:t>
            </a:fld>
            <a:endParaRPr lang="nl-NL"/>
          </a:p>
        </p:txBody>
      </p:sp>
    </p:spTree>
    <p:extLst>
      <p:ext uri="{BB962C8B-B14F-4D97-AF65-F5344CB8AC3E}">
        <p14:creationId xmlns:p14="http://schemas.microsoft.com/office/powerpoint/2010/main" val="92621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CD9BE18-7C05-421A-9AB0-FE5B416DFC29}" type="datetimeFigureOut">
              <a:rPr lang="nl-NL" smtClean="0"/>
              <a:t>16-4-2017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FA83-FEF0-4706-B7C1-EDA1B2829738}" type="slidenum">
              <a:rPr lang="nl-NL" smtClean="0"/>
              <a:t>‹nr.›</a:t>
            </a:fld>
            <a:endParaRPr lang="nl-NL"/>
          </a:p>
        </p:txBody>
      </p:sp>
    </p:spTree>
    <p:extLst>
      <p:ext uri="{BB962C8B-B14F-4D97-AF65-F5344CB8AC3E}">
        <p14:creationId xmlns:p14="http://schemas.microsoft.com/office/powerpoint/2010/main" val="33313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CD9BE18-7C05-421A-9AB0-FE5B416DFC29}" type="datetimeFigureOut">
              <a:rPr lang="nl-NL" smtClean="0"/>
              <a:t>16-4-2017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C0FA83-FEF0-4706-B7C1-EDA1B2829738}" type="slidenum">
              <a:rPr lang="nl-NL" smtClean="0"/>
              <a:t>‹nr.›</a:t>
            </a:fld>
            <a:endParaRPr lang="nl-NL"/>
          </a:p>
        </p:txBody>
      </p:sp>
    </p:spTree>
    <p:extLst>
      <p:ext uri="{BB962C8B-B14F-4D97-AF65-F5344CB8AC3E}">
        <p14:creationId xmlns:p14="http://schemas.microsoft.com/office/powerpoint/2010/main" val="84350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CD9BE18-7C05-421A-9AB0-FE5B416DFC29}" type="datetimeFigureOut">
              <a:rPr lang="nl-NL" smtClean="0"/>
              <a:t>16-4-2017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C0FA83-FEF0-4706-B7C1-EDA1B2829738}" type="slidenum">
              <a:rPr lang="nl-NL" smtClean="0"/>
              <a:t>‹nr.›</a:t>
            </a:fld>
            <a:endParaRPr lang="nl-NL"/>
          </a:p>
        </p:txBody>
      </p:sp>
    </p:spTree>
    <p:extLst>
      <p:ext uri="{BB962C8B-B14F-4D97-AF65-F5344CB8AC3E}">
        <p14:creationId xmlns:p14="http://schemas.microsoft.com/office/powerpoint/2010/main" val="4183034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CD9BE18-7C05-421A-9AB0-FE5B416DFC29}" type="datetimeFigureOut">
              <a:rPr lang="nl-NL" smtClean="0"/>
              <a:t>16-4-2017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C0FA83-FEF0-4706-B7C1-EDA1B2829738}" type="slidenum">
              <a:rPr lang="nl-NL" smtClean="0"/>
              <a:t>‹nr.›</a:t>
            </a:fld>
            <a:endParaRPr lang="nl-NL"/>
          </a:p>
        </p:txBody>
      </p:sp>
    </p:spTree>
    <p:extLst>
      <p:ext uri="{BB962C8B-B14F-4D97-AF65-F5344CB8AC3E}">
        <p14:creationId xmlns:p14="http://schemas.microsoft.com/office/powerpoint/2010/main" val="317072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CD9BE18-7C05-421A-9AB0-FE5B416DFC29}" type="datetimeFigureOut">
              <a:rPr lang="nl-NL" smtClean="0"/>
              <a:t>16-4-2017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FA83-FEF0-4706-B7C1-EDA1B2829738}" type="slidenum">
              <a:rPr lang="nl-NL" smtClean="0"/>
              <a:t>‹nr.›</a:t>
            </a:fld>
            <a:endParaRPr lang="nl-NL"/>
          </a:p>
        </p:txBody>
      </p:sp>
    </p:spTree>
    <p:extLst>
      <p:ext uri="{BB962C8B-B14F-4D97-AF65-F5344CB8AC3E}">
        <p14:creationId xmlns:p14="http://schemas.microsoft.com/office/powerpoint/2010/main" val="2825664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CD9BE18-7C05-421A-9AB0-FE5B416DFC29}" type="datetimeFigureOut">
              <a:rPr lang="nl-NL" smtClean="0"/>
              <a:t>16-4-2017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FA83-FEF0-4706-B7C1-EDA1B2829738}" type="slidenum">
              <a:rPr lang="nl-NL" smtClean="0"/>
              <a:t>‹nr.›</a:t>
            </a:fld>
            <a:endParaRPr lang="nl-NL"/>
          </a:p>
        </p:txBody>
      </p:sp>
    </p:spTree>
    <p:extLst>
      <p:ext uri="{BB962C8B-B14F-4D97-AF65-F5344CB8AC3E}">
        <p14:creationId xmlns:p14="http://schemas.microsoft.com/office/powerpoint/2010/main" val="236126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9BE18-7C05-421A-9AB0-FE5B416DFC29}" type="datetimeFigureOut">
              <a:rPr lang="nl-NL" smtClean="0"/>
              <a:t>16-4-2017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0FA83-FEF0-4706-B7C1-EDA1B2829738}" type="slidenum">
              <a:rPr lang="nl-NL" smtClean="0"/>
              <a:t>‹nr.›</a:t>
            </a:fld>
            <a:endParaRPr lang="nl-NL"/>
          </a:p>
        </p:txBody>
      </p:sp>
    </p:spTree>
    <p:extLst>
      <p:ext uri="{BB962C8B-B14F-4D97-AF65-F5344CB8AC3E}">
        <p14:creationId xmlns:p14="http://schemas.microsoft.com/office/powerpoint/2010/main" val="2293494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251520" y="5999652"/>
            <a:ext cx="3275856" cy="707886"/>
          </a:xfrm>
          <a:prstGeom prst="rect">
            <a:avLst/>
          </a:prstGeom>
          <a:noFill/>
        </p:spPr>
        <p:txBody>
          <a:bodyPr wrap="square" rtlCol="0">
            <a:spAutoFit/>
          </a:bodyPr>
          <a:lstStyle/>
          <a:p>
            <a:r>
              <a:rPr lang="nl-NL" sz="2000" dirty="0" smtClean="0">
                <a:solidFill>
                  <a:prstClr val="black"/>
                </a:solidFill>
                <a:latin typeface="Verdana" pitchFamily="34" charset="0"/>
                <a:ea typeface="Verdana" pitchFamily="34" charset="0"/>
                <a:cs typeface="Verdana" pitchFamily="34" charset="0"/>
              </a:rPr>
              <a:t>16 april 2017</a:t>
            </a:r>
            <a:endParaRPr lang="nl-NL" sz="2000" dirty="0">
              <a:solidFill>
                <a:prstClr val="black"/>
              </a:solidFill>
              <a:latin typeface="Verdana" pitchFamily="34" charset="0"/>
              <a:ea typeface="Verdana" pitchFamily="34" charset="0"/>
              <a:cs typeface="Verdana" pitchFamily="34" charset="0"/>
            </a:endParaRPr>
          </a:p>
          <a:p>
            <a:r>
              <a:rPr lang="nl-NL" sz="2000" dirty="0">
                <a:solidFill>
                  <a:prstClr val="black"/>
                </a:solidFill>
                <a:latin typeface="Verdana" pitchFamily="34" charset="0"/>
                <a:ea typeface="Verdana" pitchFamily="34" charset="0"/>
                <a:cs typeface="Verdana" pitchFamily="34" charset="0"/>
              </a:rPr>
              <a:t>Hendrik Ido Ambacht</a:t>
            </a:r>
          </a:p>
        </p:txBody>
      </p:sp>
      <p:sp>
        <p:nvSpPr>
          <p:cNvPr id="6" name="Tekstvak 5"/>
          <p:cNvSpPr txBox="1"/>
          <p:nvPr/>
        </p:nvSpPr>
        <p:spPr>
          <a:xfrm>
            <a:off x="999666" y="548157"/>
            <a:ext cx="10835580" cy="861774"/>
          </a:xfrm>
          <a:prstGeom prst="rect">
            <a:avLst/>
          </a:prstGeom>
          <a:noFill/>
        </p:spPr>
        <p:txBody>
          <a:bodyPr wrap="square" rtlCol="0">
            <a:spAutoFit/>
          </a:bodyPr>
          <a:lstStyle/>
          <a:p>
            <a:pPr algn="ctr"/>
            <a:r>
              <a:rPr lang="nl-NL" sz="5000" b="1" dirty="0" smtClean="0">
                <a:solidFill>
                  <a:srgbClr val="002060"/>
                </a:solidFill>
                <a:latin typeface="Verdana" pitchFamily="34" charset="0"/>
                <a:ea typeface="Verdana" pitchFamily="34" charset="0"/>
                <a:cs typeface="Verdana" pitchFamily="34" charset="0"/>
              </a:rPr>
              <a:t>Adam en Christus</a:t>
            </a:r>
            <a:endParaRPr lang="nl-NL" sz="5000" b="1" dirty="0">
              <a:solidFill>
                <a:srgbClr val="002060"/>
              </a:solidFill>
              <a:latin typeface="Verdana" pitchFamily="34" charset="0"/>
              <a:ea typeface="Verdana" pitchFamily="34" charset="0"/>
              <a:cs typeface="Verdana" pitchFamily="34" charset="0"/>
            </a:endParaRPr>
          </a:p>
        </p:txBody>
      </p:sp>
      <p:pic>
        <p:nvPicPr>
          <p:cNvPr id="2" name="Afbeelding 1"/>
          <p:cNvPicPr>
            <a:picLocks noChangeAspect="1"/>
          </p:cNvPicPr>
          <p:nvPr/>
        </p:nvPicPr>
        <p:blipFill>
          <a:blip r:embed="rId2"/>
          <a:stretch>
            <a:fillRect/>
          </a:stretch>
        </p:blipFill>
        <p:spPr>
          <a:xfrm>
            <a:off x="1640254" y="1767320"/>
            <a:ext cx="9249420" cy="3727123"/>
          </a:xfrm>
          <a:prstGeom prst="rect">
            <a:avLst/>
          </a:prstGeom>
        </p:spPr>
      </p:pic>
    </p:spTree>
    <p:extLst>
      <p:ext uri="{BB962C8B-B14F-4D97-AF65-F5344CB8AC3E}">
        <p14:creationId xmlns:p14="http://schemas.microsoft.com/office/powerpoint/2010/main" val="3176575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74963" y="509708"/>
            <a:ext cx="10865428" cy="2400657"/>
          </a:xfrm>
          <a:prstGeom prst="rect">
            <a:avLst/>
          </a:prstGeom>
        </p:spPr>
        <p:txBody>
          <a:bodyPr wrap="square">
            <a:spAutoFit/>
          </a:bodyPr>
          <a:lstStyle/>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Romeinen 5</a:t>
            </a:r>
            <a:endPar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12 Vanwege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dit, net zoals door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één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mens de zonde tot in de wereld binnenkwam, en door de zonde de dood, en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 is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de dood tot in alle mensen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doorgegaan, waarop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allen zondigden.</a:t>
            </a:r>
            <a:endPar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50341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436418" y="842217"/>
            <a:ext cx="11035146" cy="2400657"/>
          </a:xfrm>
          <a:prstGeom prst="rect">
            <a:avLst/>
          </a:prstGeom>
        </p:spPr>
        <p:txBody>
          <a:bodyPr wrap="square">
            <a:spAutoFit/>
          </a:bodyPr>
          <a:lstStyle/>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Romeinen 5:18</a:t>
            </a:r>
          </a:p>
          <a:p>
            <a:pPr lvl="0"/>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Dus, dan, zoals het door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één misstap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voor alle mensen tot veroordeling was, </a:t>
            </a:r>
            <a:endPar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is het ook door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één rechtvaardigheidsdaad voor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alle mensen tot rechtvaardiging van leven.</a:t>
            </a:r>
            <a:endPar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42582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62000" y="831826"/>
            <a:ext cx="10865428" cy="4062651"/>
          </a:xfrm>
          <a:prstGeom prst="rect">
            <a:avLst/>
          </a:prstGeom>
          <a:ln w="12700">
            <a:solidFill>
              <a:schemeClr val="tx1"/>
            </a:solidFill>
          </a:ln>
        </p:spPr>
        <p:txBody>
          <a:bodyPr wrap="square">
            <a:spAutoFit/>
          </a:bodyPr>
          <a:lstStyle/>
          <a:p>
            <a:pPr lvl="0"/>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b="1"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Zoals door:</a:t>
            </a:r>
          </a:p>
          <a:p>
            <a:pPr lvl="0"/>
            <a:endParaRPr lang="nl-NL" dirty="0"/>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één misstap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voor alle mensen  veroordeling</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b="1" i="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Zó ook door:</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één rechtvaardigheidsdaad  voor alle mensen </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rechtvaardiging van leven</a:t>
            </a:r>
          </a:p>
        </p:txBody>
      </p:sp>
    </p:spTree>
    <p:extLst>
      <p:ext uri="{BB962C8B-B14F-4D97-AF65-F5344CB8AC3E}">
        <p14:creationId xmlns:p14="http://schemas.microsoft.com/office/powerpoint/2010/main" val="3907379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62000" y="831826"/>
            <a:ext cx="10865428" cy="4062651"/>
          </a:xfrm>
          <a:prstGeom prst="rect">
            <a:avLst/>
          </a:prstGeom>
          <a:ln w="12700">
            <a:solidFill>
              <a:schemeClr val="tx1"/>
            </a:solidFill>
          </a:ln>
        </p:spPr>
        <p:txBody>
          <a:bodyPr wrap="square">
            <a:spAutoFit/>
          </a:bodyPr>
          <a:lstStyle/>
          <a:p>
            <a:pPr lvl="0"/>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Zoals door:</a:t>
            </a:r>
          </a:p>
          <a:p>
            <a:pPr lvl="0"/>
            <a:endParaRPr lang="nl-NL" dirty="0"/>
          </a:p>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één misstap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voor alle mensen  veroordeling</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Zó ook door:</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één rechtvaardigheidsdaad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voor alle mensen </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rechtvaardiging van leven</a:t>
            </a:r>
          </a:p>
        </p:txBody>
      </p:sp>
    </p:spTree>
    <p:extLst>
      <p:ext uri="{BB962C8B-B14F-4D97-AF65-F5344CB8AC3E}">
        <p14:creationId xmlns:p14="http://schemas.microsoft.com/office/powerpoint/2010/main" val="2380765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62000" y="831826"/>
            <a:ext cx="10865428" cy="4062651"/>
          </a:xfrm>
          <a:prstGeom prst="rect">
            <a:avLst/>
          </a:prstGeom>
          <a:ln w="12700">
            <a:solidFill>
              <a:schemeClr val="tx1"/>
            </a:solidFill>
          </a:ln>
        </p:spPr>
        <p:txBody>
          <a:bodyPr wrap="square">
            <a:spAutoFit/>
          </a:bodyPr>
          <a:lstStyle/>
          <a:p>
            <a:pPr lvl="0"/>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Zoals door:</a:t>
            </a:r>
          </a:p>
          <a:p>
            <a:pPr lvl="0"/>
            <a:endParaRPr lang="nl-NL" dirty="0"/>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één misstap </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voor alle mensen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veroordeling</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Zó ook door:</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één rechtvaardigheidsdaad </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voor alle mensen </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rechtvaardiging van leven</a:t>
            </a:r>
          </a:p>
        </p:txBody>
      </p:sp>
    </p:spTree>
    <p:extLst>
      <p:ext uri="{BB962C8B-B14F-4D97-AF65-F5344CB8AC3E}">
        <p14:creationId xmlns:p14="http://schemas.microsoft.com/office/powerpoint/2010/main" val="3003388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62000" y="831826"/>
            <a:ext cx="10865428" cy="4062651"/>
          </a:xfrm>
          <a:prstGeom prst="rect">
            <a:avLst/>
          </a:prstGeom>
          <a:ln w="12700">
            <a:solidFill>
              <a:schemeClr val="tx1"/>
            </a:solidFill>
          </a:ln>
        </p:spPr>
        <p:txBody>
          <a:bodyPr wrap="square">
            <a:spAutoFit/>
          </a:bodyPr>
          <a:lstStyle/>
          <a:p>
            <a:pPr lvl="0"/>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Zoals door:</a:t>
            </a:r>
          </a:p>
          <a:p>
            <a:pPr lvl="0"/>
            <a:endParaRPr lang="nl-NL" dirty="0"/>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één misstap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voor alle mensen </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veroordeling</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Zó ook door:</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één rechtvaardigheidsdaad  voor alle mensen </a:t>
            </a:r>
          </a:p>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r>
              <a:rPr lang="nl-NL" sz="30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rechtvaardiging van leven</a:t>
            </a:r>
          </a:p>
        </p:txBody>
      </p:sp>
    </p:spTree>
    <p:extLst>
      <p:ext uri="{BB962C8B-B14F-4D97-AF65-F5344CB8AC3E}">
        <p14:creationId xmlns:p14="http://schemas.microsoft.com/office/powerpoint/2010/main" val="4121746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436418" y="842217"/>
            <a:ext cx="11035146" cy="2400657"/>
          </a:xfrm>
          <a:prstGeom prst="rect">
            <a:avLst/>
          </a:prstGeom>
        </p:spPr>
        <p:txBody>
          <a:bodyPr wrap="square">
            <a:spAutoFit/>
          </a:bodyPr>
          <a:lstStyle/>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Romeinen 5:18</a:t>
            </a:r>
          </a:p>
          <a:p>
            <a:pPr lvl="0"/>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Dus, dan, zoals het door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één misstap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voor alle mensen tot veroordeling was, </a:t>
            </a:r>
            <a:endPar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is het ook door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één rechtvaardigheidsdaad voor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alle mensen tot rechtvaardiging van leven.</a:t>
            </a:r>
            <a:endPar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60640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436418" y="842217"/>
            <a:ext cx="11035146" cy="2400657"/>
          </a:xfrm>
          <a:prstGeom prst="rect">
            <a:avLst/>
          </a:prstGeom>
        </p:spPr>
        <p:txBody>
          <a:bodyPr wrap="square">
            <a:spAutoFit/>
          </a:bodyPr>
          <a:lstStyle/>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Romeinen 5:19</a:t>
            </a:r>
          </a:p>
          <a:p>
            <a:pPr lvl="0"/>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Want, net zoals door de ongehoorzaamheid van de ene mens de velen tot zondaars werden aangesteld, </a:t>
            </a:r>
            <a:endPar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zó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zullen ook door de gehoorzaamheid van de Ene de velen tot rechtvaardigen aangesteld worden.</a:t>
            </a:r>
            <a:endPar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84376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11727" y="831826"/>
            <a:ext cx="11679382" cy="4524315"/>
          </a:xfrm>
          <a:prstGeom prst="rect">
            <a:avLst/>
          </a:prstGeom>
          <a:ln w="12700">
            <a:solidFill>
              <a:schemeClr val="tx1"/>
            </a:solidFill>
          </a:ln>
        </p:spPr>
        <p:txBody>
          <a:bodyPr wrap="square">
            <a:spAutoFit/>
          </a:bodyPr>
          <a:lstStyle/>
          <a:p>
            <a:pPr lvl="0"/>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b="1"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Net zoals:</a:t>
            </a:r>
          </a:p>
          <a:p>
            <a:pPr lvl="0"/>
            <a:endParaRPr lang="nl-NL" dirty="0"/>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door de ongehoorzaamheid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van de ene mens </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de velen  tot zondaars aangesteld</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b="1" i="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Zó ook:</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door de gehoorzaamheid  van de Ene </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de velen  tot rechtvaardigen aangesteld</a:t>
            </a:r>
          </a:p>
        </p:txBody>
      </p:sp>
    </p:spTree>
    <p:extLst>
      <p:ext uri="{BB962C8B-B14F-4D97-AF65-F5344CB8AC3E}">
        <p14:creationId xmlns:p14="http://schemas.microsoft.com/office/powerpoint/2010/main" val="1125035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11727" y="831826"/>
            <a:ext cx="11679382" cy="4524315"/>
          </a:xfrm>
          <a:prstGeom prst="rect">
            <a:avLst/>
          </a:prstGeom>
          <a:ln w="12700">
            <a:solidFill>
              <a:schemeClr val="tx1"/>
            </a:solidFill>
          </a:ln>
        </p:spPr>
        <p:txBody>
          <a:bodyPr wrap="square">
            <a:spAutoFit/>
          </a:bodyPr>
          <a:lstStyle/>
          <a:p>
            <a:pPr lvl="0"/>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Net zoals:</a:t>
            </a:r>
          </a:p>
          <a:p>
            <a:pPr lvl="0"/>
            <a:endParaRPr lang="nl-NL" dirty="0"/>
          </a:p>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door de </a:t>
            </a:r>
            <a:r>
              <a:rPr lang="nl-NL" sz="30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on</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gehoorzaamheid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van de ene mens </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de velen  tot zondaars aangesteld</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Zó ook:</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door de gehoorzaamheid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van de Ene </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de velen  tot rechtvaardigen aangesteld</a:t>
            </a:r>
          </a:p>
        </p:txBody>
      </p:sp>
    </p:spTree>
    <p:extLst>
      <p:ext uri="{BB962C8B-B14F-4D97-AF65-F5344CB8AC3E}">
        <p14:creationId xmlns:p14="http://schemas.microsoft.com/office/powerpoint/2010/main" val="1675890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74963" y="509708"/>
            <a:ext cx="10865428" cy="3785652"/>
          </a:xfrm>
          <a:prstGeom prst="rect">
            <a:avLst/>
          </a:prstGeom>
        </p:spPr>
        <p:txBody>
          <a:bodyPr wrap="square">
            <a:spAutoFit/>
          </a:bodyPr>
          <a:lstStyle/>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Leviticus 23</a:t>
            </a:r>
            <a:endPar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10 Spreek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tot de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zonen van Israël en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jij zegt tot hen: Wanneer jullie komen in het land dat Ik aan jullie geef, en jullie oogsten de oogst daarvan, dan zullen jullie een schoof van de eerste vrucht van jullie oogst naar de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priester brengen</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11 En </a:t>
            </a:r>
            <a:r>
              <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hij zal de schoof voor het aangezicht van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Jahweh bewegen, </a:t>
            </a:r>
            <a:r>
              <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voor jullie aanvaarding.</a:t>
            </a:r>
          </a:p>
        </p:txBody>
      </p:sp>
    </p:spTree>
    <p:extLst>
      <p:ext uri="{BB962C8B-B14F-4D97-AF65-F5344CB8AC3E}">
        <p14:creationId xmlns:p14="http://schemas.microsoft.com/office/powerpoint/2010/main" val="3658901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11727" y="831826"/>
            <a:ext cx="11679382" cy="4524315"/>
          </a:xfrm>
          <a:prstGeom prst="rect">
            <a:avLst/>
          </a:prstGeom>
          <a:ln w="12700">
            <a:solidFill>
              <a:schemeClr val="tx1"/>
            </a:solidFill>
          </a:ln>
        </p:spPr>
        <p:txBody>
          <a:bodyPr wrap="square">
            <a:spAutoFit/>
          </a:bodyPr>
          <a:lstStyle/>
          <a:p>
            <a:pPr lvl="0"/>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Net zoals:</a:t>
            </a:r>
          </a:p>
          <a:p>
            <a:pPr lvl="0"/>
            <a:endParaRPr lang="nl-NL" dirty="0"/>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door de ongehoorzaamheid </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van de ene mens</a:t>
            </a:r>
            <a:r>
              <a:rPr lang="nl-NL" sz="30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de velen  tot zondaars aangesteld</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Zó ook:</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door de gehoorzaamheid </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van de Ene </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de velen  tot rechtvaardigen aangesteld</a:t>
            </a:r>
          </a:p>
        </p:txBody>
      </p:sp>
    </p:spTree>
    <p:extLst>
      <p:ext uri="{BB962C8B-B14F-4D97-AF65-F5344CB8AC3E}">
        <p14:creationId xmlns:p14="http://schemas.microsoft.com/office/powerpoint/2010/main" val="1168503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11727" y="831826"/>
            <a:ext cx="11679382" cy="4524315"/>
          </a:xfrm>
          <a:prstGeom prst="rect">
            <a:avLst/>
          </a:prstGeom>
          <a:ln w="12700">
            <a:solidFill>
              <a:schemeClr val="tx1"/>
            </a:solidFill>
          </a:ln>
        </p:spPr>
        <p:txBody>
          <a:bodyPr wrap="square">
            <a:spAutoFit/>
          </a:bodyPr>
          <a:lstStyle/>
          <a:p>
            <a:pPr lvl="0"/>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Net zoals:</a:t>
            </a:r>
          </a:p>
          <a:p>
            <a:pPr lvl="0"/>
            <a:endParaRPr lang="nl-NL" dirty="0"/>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door de ongehoorzaamheid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van de ene mens</a:t>
            </a:r>
            <a:r>
              <a:rPr lang="nl-NL" sz="30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a:t>
            </a:r>
          </a:p>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de velen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tot zondaars aangesteld</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Zó ook:</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door de gehoorzaamheid  van de Ene </a:t>
            </a:r>
          </a:p>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de velen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tot rechtvaardigen aangesteld</a:t>
            </a:r>
          </a:p>
        </p:txBody>
      </p:sp>
    </p:spTree>
    <p:extLst>
      <p:ext uri="{BB962C8B-B14F-4D97-AF65-F5344CB8AC3E}">
        <p14:creationId xmlns:p14="http://schemas.microsoft.com/office/powerpoint/2010/main" val="3012386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11727" y="831826"/>
            <a:ext cx="11679382" cy="4524315"/>
          </a:xfrm>
          <a:prstGeom prst="rect">
            <a:avLst/>
          </a:prstGeom>
          <a:ln w="12700">
            <a:solidFill>
              <a:schemeClr val="tx1"/>
            </a:solidFill>
          </a:ln>
        </p:spPr>
        <p:txBody>
          <a:bodyPr wrap="square">
            <a:spAutoFit/>
          </a:bodyPr>
          <a:lstStyle/>
          <a:p>
            <a:pPr lvl="0"/>
            <a:endPar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Net zoals:</a:t>
            </a:r>
          </a:p>
          <a:p>
            <a:pPr lvl="0"/>
            <a:endParaRPr lang="nl-NL" dirty="0"/>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door de ongehoorzaamheid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van de ene mens </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de velen </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tot zondaars aangesteld</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Zó ook:</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door de gehoorzaamheid  van de Ene </a:t>
            </a: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de velen </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tot rechtvaardigen aangesteld</a:t>
            </a:r>
          </a:p>
        </p:txBody>
      </p:sp>
    </p:spTree>
    <p:extLst>
      <p:ext uri="{BB962C8B-B14F-4D97-AF65-F5344CB8AC3E}">
        <p14:creationId xmlns:p14="http://schemas.microsoft.com/office/powerpoint/2010/main" val="37873335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436418" y="842217"/>
            <a:ext cx="11035146" cy="2400657"/>
          </a:xfrm>
          <a:prstGeom prst="rect">
            <a:avLst/>
          </a:prstGeom>
        </p:spPr>
        <p:txBody>
          <a:bodyPr wrap="square">
            <a:spAutoFit/>
          </a:bodyPr>
          <a:lstStyle/>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Romeinen 5:19</a:t>
            </a:r>
          </a:p>
          <a:p>
            <a:pPr lvl="0"/>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Want, net zoals door de ongehoorzaamheid van de ene mens de velen tot zondaars werden aangesteld, </a:t>
            </a:r>
            <a:endPar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zó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zullen ook door de gehoorzaamheid van de Ene de velen tot rechtvaardigen aangesteld worden.</a:t>
            </a:r>
            <a:endPar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15002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436418" y="842217"/>
            <a:ext cx="11035146" cy="3323987"/>
          </a:xfrm>
          <a:prstGeom prst="rect">
            <a:avLst/>
          </a:prstGeom>
        </p:spPr>
        <p:txBody>
          <a:bodyPr wrap="square">
            <a:spAutoFit/>
          </a:bodyPr>
          <a:lstStyle/>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Jesaja 53:11</a:t>
            </a:r>
          </a:p>
          <a:p>
            <a:pPr lvl="0"/>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11 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Om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de moeitevolle inspanning van Zijn ziel zal Hij het  zien,</a:t>
            </a: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Hij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zal verzadigd worden.</a:t>
            </a: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Door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de kennis van Hem zal de Rechtvaardige, Mijn Knecht, </a:t>
            </a:r>
            <a:r>
              <a:rPr lang="nl-NL" sz="3000"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 velen </a:t>
            </a:r>
            <a:r>
              <a:rPr lang="nl-NL" sz="3000" u="sng" dirty="0">
                <a:solidFill>
                  <a:srgbClr val="002060"/>
                </a:solidFill>
                <a:latin typeface="Verdana" panose="020B0604030504040204" pitchFamily="34" charset="0"/>
                <a:ea typeface="Verdana" panose="020B0604030504040204" pitchFamily="34" charset="0"/>
                <a:cs typeface="Verdana" panose="020B0604030504040204" pitchFamily="34" charset="0"/>
              </a:rPr>
              <a:t>rechtvaardig maken</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a:t>
            </a: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want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Hij zal hun ongerechtigheden dragen</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367735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942111" y="1255874"/>
            <a:ext cx="6310746" cy="4247317"/>
          </a:xfrm>
          <a:prstGeom prst="rect">
            <a:avLst/>
          </a:prstGeom>
          <a:ln w="12700">
            <a:solidFill>
              <a:schemeClr val="tx1"/>
            </a:solidFill>
          </a:ln>
        </p:spPr>
        <p:txBody>
          <a:bodyPr wrap="square">
            <a:spAutoFit/>
          </a:bodyPr>
          <a:lstStyle/>
          <a:p>
            <a:pPr marL="457200" lvl="0" indent="-457200">
              <a:buFont typeface="Wingdings" panose="05000000000000000000" pitchFamily="2" charset="2"/>
              <a:buChar char="Ø"/>
            </a:pP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Romeinen 5:18</a:t>
            </a: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Nadruk op </a:t>
            </a:r>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alle</a:t>
            </a:r>
          </a:p>
          <a:p>
            <a:pPr lvl="0"/>
            <a:endPar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457200" lvl="0" indent="-457200">
              <a:buFont typeface="Wingdings" panose="05000000000000000000" pitchFamily="2" charset="2"/>
              <a:buChar char="Ø"/>
            </a:pPr>
            <a:r>
              <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rPr>
              <a:t>Romeinen </a:t>
            </a: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5:19</a:t>
            </a:r>
            <a:endPar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Nadruk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op </a:t>
            </a:r>
            <a:r>
              <a:rPr lang="nl-NL" sz="30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veel</a:t>
            </a:r>
          </a:p>
          <a:p>
            <a:pPr lvl="0"/>
            <a:endParaRPr lang="nl-NL" sz="3000" i="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457200" lvl="0" indent="-457200">
              <a:buFont typeface="Wingdings" panose="05000000000000000000" pitchFamily="2" charset="2"/>
              <a:buChar char="Ø"/>
            </a:pPr>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Jesaja 53:11</a:t>
            </a:r>
            <a:endPar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Tot verzadiging!</a:t>
            </a:r>
            <a:endParaRPr lang="nl-NL" sz="3000" i="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endParaRPr lang="nl-NL" sz="3000" i="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0014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74963" y="509708"/>
            <a:ext cx="10865428" cy="3785652"/>
          </a:xfrm>
          <a:prstGeom prst="rect">
            <a:avLst/>
          </a:prstGeom>
        </p:spPr>
        <p:txBody>
          <a:bodyPr wrap="square">
            <a:spAutoFit/>
          </a:bodyPr>
          <a:lstStyle/>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Leviticus 23</a:t>
            </a:r>
            <a:endPar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10 Spreek </a:t>
            </a:r>
            <a:r>
              <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tot de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zonen van Israël en </a:t>
            </a:r>
            <a:r>
              <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jij zegt tot hen: Wanneer jullie komen in het land dat Ik aan jullie geef, en jullie oogsten de oogst daarvan, dan zullen jullie een schoof van de eerste vrucht van jullie oogst naar de </a:t>
            </a:r>
            <a:r>
              <a:rPr lang="nl-NL" sz="30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priester brengen</a:t>
            </a:r>
            <a:r>
              <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a:t>
            </a: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11 En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hij zal de schoof voor het aangezicht van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Jahweh bewegen,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voor jullie aanvaarding.</a:t>
            </a:r>
          </a:p>
        </p:txBody>
      </p:sp>
    </p:spTree>
    <p:extLst>
      <p:ext uri="{BB962C8B-B14F-4D97-AF65-F5344CB8AC3E}">
        <p14:creationId xmlns:p14="http://schemas.microsoft.com/office/powerpoint/2010/main" val="4247099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74963" y="509708"/>
            <a:ext cx="10865428" cy="2862322"/>
          </a:xfrm>
          <a:prstGeom prst="rect">
            <a:avLst/>
          </a:prstGeom>
        </p:spPr>
        <p:txBody>
          <a:bodyPr wrap="square">
            <a:spAutoFit/>
          </a:bodyPr>
          <a:lstStyle/>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Leviticus 23</a:t>
            </a:r>
            <a:endPar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17 Uit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jullie woningen zullen jullie brood als een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beweegoffer brengen</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 twee broden, van twee tienden </a:t>
            </a:r>
            <a:r>
              <a:rPr lang="nl-NL" sz="3000" dirty="0" err="1">
                <a:solidFill>
                  <a:srgbClr val="002060"/>
                </a:solidFill>
                <a:latin typeface="Verdana" panose="020B0604030504040204" pitchFamily="34" charset="0"/>
                <a:ea typeface="Verdana" panose="020B0604030504040204" pitchFamily="34" charset="0"/>
                <a:cs typeface="Verdana" panose="020B0604030504040204" pitchFamily="34" charset="0"/>
              </a:rPr>
              <a:t>efa</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 fijn meel zullen zij zijn; met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zuurdesem zullen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zij gebakken worden, als eerste vrucht</a:t>
            </a:r>
            <a:r>
              <a:rPr lang="nl-NL" sz="3000" b="1" u="sng" dirty="0">
                <a:solidFill>
                  <a:srgbClr val="002060"/>
                </a:solidFill>
                <a:latin typeface="Verdana" panose="020B0604030504040204" pitchFamily="34" charset="0"/>
                <a:ea typeface="Verdana" panose="020B0604030504040204" pitchFamily="34" charset="0"/>
                <a:cs typeface="Verdana" panose="020B0604030504040204" pitchFamily="34" charset="0"/>
              </a:rPr>
              <a:t>en</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 voor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Jahweh.</a:t>
            </a:r>
            <a:endPar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60180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74963" y="509708"/>
            <a:ext cx="10865428" cy="2400657"/>
          </a:xfrm>
          <a:prstGeom prst="rect">
            <a:avLst/>
          </a:prstGeom>
        </p:spPr>
        <p:txBody>
          <a:bodyPr wrap="square">
            <a:spAutoFit/>
          </a:bodyPr>
          <a:lstStyle/>
          <a:p>
            <a:pPr lvl="0"/>
            <a:r>
              <a:rPr lang="nl-NL"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Romeinen 5</a:t>
            </a:r>
            <a:endParaRPr lang="nl-NL" sz="3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12 Vanwege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dit, net zoals door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één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mens de zonde tot in de wereld binnenkwam, en door de zonde de dood, en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 is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de dood tot in alle mensen </a:t>
            </a:r>
            <a:r>
              <a:rPr lang="nl-NL"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doorgegaan, waarop </a:t>
            </a:r>
            <a:r>
              <a:rPr lang="nl-NL" sz="3000" dirty="0">
                <a:solidFill>
                  <a:srgbClr val="002060"/>
                </a:solidFill>
                <a:latin typeface="Verdana" panose="020B0604030504040204" pitchFamily="34" charset="0"/>
                <a:ea typeface="Verdana" panose="020B0604030504040204" pitchFamily="34" charset="0"/>
                <a:cs typeface="Verdana" panose="020B0604030504040204" pitchFamily="34" charset="0"/>
              </a:rPr>
              <a:t>allen zondigden.</a:t>
            </a:r>
            <a:endParaRPr lang="nl-NL" sz="3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616" y="3884467"/>
            <a:ext cx="2591666" cy="2308543"/>
          </a:xfrm>
          <a:prstGeom prst="rect">
            <a:avLst/>
          </a:prstGeom>
        </p:spPr>
      </p:pic>
      <p:pic>
        <p:nvPicPr>
          <p:cNvPr id="5" name="Afbeelding 4"/>
          <p:cNvPicPr>
            <a:picLocks noChangeAspect="1"/>
          </p:cNvPicPr>
          <p:nvPr/>
        </p:nvPicPr>
        <p:blipFill>
          <a:blip r:embed="rId3"/>
          <a:stretch>
            <a:fillRect/>
          </a:stretch>
        </p:blipFill>
        <p:spPr>
          <a:xfrm>
            <a:off x="7296149" y="3640242"/>
            <a:ext cx="3503496" cy="2480003"/>
          </a:xfrm>
          <a:prstGeom prst="rect">
            <a:avLst/>
          </a:prstGeom>
        </p:spPr>
      </p:pic>
    </p:spTree>
    <p:extLst>
      <p:ext uri="{BB962C8B-B14F-4D97-AF65-F5344CB8AC3E}">
        <p14:creationId xmlns:p14="http://schemas.microsoft.com/office/powerpoint/2010/main" val="2216794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88817" y="1361762"/>
            <a:ext cx="10726883" cy="3477875"/>
          </a:xfrm>
          <a:prstGeom prst="rect">
            <a:avLst/>
          </a:prstGeom>
          <a:ln w="9525">
            <a:solidFill>
              <a:schemeClr val="tx1"/>
            </a:solidFill>
          </a:ln>
        </p:spPr>
        <p:txBody>
          <a:bodyPr wrap="square">
            <a:spAutoFit/>
          </a:bodyPr>
          <a:lstStyle/>
          <a:p>
            <a:pPr lvl="0"/>
            <a:r>
              <a:rPr lang="nl-NL" sz="36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Overeenkomst:</a:t>
            </a:r>
          </a:p>
          <a:p>
            <a:pPr lvl="0"/>
            <a:endParaRPr lang="nl-NL" sz="36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endParaRPr>
          </a:p>
          <a:p>
            <a:pPr lvl="0"/>
            <a:r>
              <a:rPr lang="nl-NL" sz="3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Want net zoals </a:t>
            </a:r>
          </a:p>
          <a:p>
            <a:pPr lvl="0"/>
            <a:r>
              <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 </a:t>
            </a:r>
            <a:r>
              <a:rPr lang="nl-NL" sz="4000" b="1" dirty="0">
                <a:solidFill>
                  <a:srgbClr val="002060"/>
                </a:solidFill>
                <a:latin typeface="Verdana" panose="020B0604030504040204" pitchFamily="34" charset="0"/>
                <a:ea typeface="Verdana" panose="020B0604030504040204" pitchFamily="34" charset="0"/>
                <a:cs typeface="Verdana" panose="020B0604030504040204" pitchFamily="34" charset="0"/>
              </a:rPr>
              <a:t>Adam allen </a:t>
            </a:r>
            <a:r>
              <a:rPr lang="nl-NL" sz="3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sterven,</a:t>
            </a:r>
          </a:p>
          <a:p>
            <a:pPr lvl="0"/>
            <a:r>
              <a:rPr lang="nl-NL" sz="34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zo </a:t>
            </a:r>
            <a:r>
              <a:rPr lang="nl-NL" sz="34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zullen ook </a:t>
            </a:r>
            <a:endParaRPr lang="nl-NL" sz="34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pPr lvl="0"/>
            <a:r>
              <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 </a:t>
            </a:r>
            <a:r>
              <a:rPr lang="nl-NL" sz="4000" b="1" dirty="0">
                <a:solidFill>
                  <a:srgbClr val="002060"/>
                </a:solidFill>
                <a:latin typeface="Verdana" panose="020B0604030504040204" pitchFamily="34" charset="0"/>
                <a:ea typeface="Verdana" panose="020B0604030504040204" pitchFamily="34" charset="0"/>
                <a:cs typeface="Verdana" panose="020B0604030504040204" pitchFamily="34" charset="0"/>
              </a:rPr>
              <a:t>Christus allen </a:t>
            </a:r>
            <a:r>
              <a:rPr lang="nl-NL" sz="34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levend gemaakt worden. </a:t>
            </a:r>
          </a:p>
        </p:txBody>
      </p:sp>
    </p:spTree>
    <p:extLst>
      <p:ext uri="{BB962C8B-B14F-4D97-AF65-F5344CB8AC3E}">
        <p14:creationId xmlns:p14="http://schemas.microsoft.com/office/powerpoint/2010/main" val="2500378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88817" y="1361762"/>
            <a:ext cx="10997047" cy="3447098"/>
          </a:xfrm>
          <a:prstGeom prst="rect">
            <a:avLst/>
          </a:prstGeom>
          <a:ln w="9525">
            <a:solidFill>
              <a:schemeClr val="tx1"/>
            </a:solidFill>
          </a:ln>
        </p:spPr>
        <p:txBody>
          <a:bodyPr wrap="square">
            <a:spAutoFit/>
          </a:bodyPr>
          <a:lstStyle/>
          <a:p>
            <a:pPr lvl="0"/>
            <a:endParaRPr lang="nl-NL" sz="36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endParaRPr>
          </a:p>
          <a:p>
            <a:pPr lvl="0"/>
            <a:endParaRPr lang="nl-NL" sz="34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pPr lvl="0"/>
            <a:r>
              <a:rPr lang="nl-NL" sz="3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Want net zoals </a:t>
            </a:r>
          </a:p>
          <a:p>
            <a:pPr lvl="0"/>
            <a:r>
              <a:rPr lang="nl-NL" sz="3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in </a:t>
            </a:r>
            <a:r>
              <a:rPr lang="nl-NL" sz="34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Adam allen </a:t>
            </a:r>
            <a:r>
              <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sterven,</a:t>
            </a:r>
          </a:p>
          <a:p>
            <a:pPr lvl="0"/>
            <a:r>
              <a:rPr lang="nl-NL" sz="3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zo </a:t>
            </a:r>
            <a:r>
              <a:rPr lang="nl-NL" sz="34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zullen ook </a:t>
            </a:r>
            <a:endParaRPr lang="nl-NL" sz="3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a:p>
            <a:pPr lvl="0"/>
            <a:r>
              <a:rPr lang="nl-NL" sz="3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in </a:t>
            </a:r>
            <a:r>
              <a:rPr lang="nl-NL" sz="34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Christus allen </a:t>
            </a:r>
            <a:r>
              <a:rPr lang="nl-NL" sz="4000" b="1" dirty="0">
                <a:solidFill>
                  <a:srgbClr val="002060"/>
                </a:solidFill>
                <a:latin typeface="Verdana" panose="020B0604030504040204" pitchFamily="34" charset="0"/>
                <a:ea typeface="Verdana" panose="020B0604030504040204" pitchFamily="34" charset="0"/>
                <a:cs typeface="Verdana" panose="020B0604030504040204" pitchFamily="34" charset="0"/>
              </a:rPr>
              <a:t>levend gemaakt worden. </a:t>
            </a:r>
          </a:p>
        </p:txBody>
      </p:sp>
      <p:sp>
        <p:nvSpPr>
          <p:cNvPr id="2" name="Tekstvak 1"/>
          <p:cNvSpPr txBox="1"/>
          <p:nvPr/>
        </p:nvSpPr>
        <p:spPr>
          <a:xfrm>
            <a:off x="588817" y="1361762"/>
            <a:ext cx="2497283" cy="646331"/>
          </a:xfrm>
          <a:prstGeom prst="rect">
            <a:avLst/>
          </a:prstGeom>
          <a:solidFill>
            <a:srgbClr val="002060"/>
          </a:solidFill>
        </p:spPr>
        <p:txBody>
          <a:bodyPr wrap="square" rtlCol="0">
            <a:spAutoFit/>
          </a:bodyPr>
          <a:lstStyle/>
          <a:p>
            <a:pPr lvl="0"/>
            <a:r>
              <a:rPr lang="nl-NL" sz="3600" i="1" dirty="0">
                <a:solidFill>
                  <a:schemeClr val="bg1"/>
                </a:solidFill>
                <a:latin typeface="Verdana" panose="020B0604030504040204" pitchFamily="34" charset="0"/>
                <a:ea typeface="Verdana" panose="020B0604030504040204" pitchFamily="34" charset="0"/>
                <a:cs typeface="Verdana" panose="020B0604030504040204" pitchFamily="34" charset="0"/>
              </a:rPr>
              <a:t>Contrast:</a:t>
            </a:r>
          </a:p>
        </p:txBody>
      </p:sp>
    </p:spTree>
    <p:extLst>
      <p:ext uri="{BB962C8B-B14F-4D97-AF65-F5344CB8AC3E}">
        <p14:creationId xmlns:p14="http://schemas.microsoft.com/office/powerpoint/2010/main" val="2957641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88817" y="1361762"/>
            <a:ext cx="10997047" cy="3570208"/>
          </a:xfrm>
          <a:prstGeom prst="rect">
            <a:avLst/>
          </a:prstGeom>
          <a:ln w="9525">
            <a:solidFill>
              <a:schemeClr val="tx1"/>
            </a:solidFill>
          </a:ln>
        </p:spPr>
        <p:txBody>
          <a:bodyPr wrap="square">
            <a:spAutoFit/>
          </a:bodyPr>
          <a:lstStyle/>
          <a:p>
            <a:pPr lvl="0"/>
            <a:r>
              <a:rPr lang="nl-NL" sz="36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Vergelijking:</a:t>
            </a:r>
          </a:p>
          <a:p>
            <a:pPr lvl="0"/>
            <a:endParaRPr lang="nl-NL" sz="36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endParaRPr>
          </a:p>
          <a:p>
            <a:pPr lvl="0"/>
            <a:r>
              <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Want net zoals </a:t>
            </a:r>
          </a:p>
          <a:p>
            <a:pPr lvl="0"/>
            <a:r>
              <a:rPr lang="nl-NL" sz="3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in </a:t>
            </a:r>
            <a:r>
              <a:rPr lang="nl-NL" sz="34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Adam allen </a:t>
            </a:r>
            <a:r>
              <a:rPr lang="nl-NL" sz="3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sterven,</a:t>
            </a:r>
          </a:p>
          <a:p>
            <a:pPr lvl="0"/>
            <a:r>
              <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 </a:t>
            </a:r>
            <a:r>
              <a:rPr lang="nl-NL" sz="4000" b="1" dirty="0">
                <a:solidFill>
                  <a:srgbClr val="002060"/>
                </a:solidFill>
                <a:latin typeface="Verdana" panose="020B0604030504040204" pitchFamily="34" charset="0"/>
                <a:ea typeface="Verdana" panose="020B0604030504040204" pitchFamily="34" charset="0"/>
                <a:cs typeface="Verdana" panose="020B0604030504040204" pitchFamily="34" charset="0"/>
              </a:rPr>
              <a:t>zullen ook </a:t>
            </a:r>
            <a:endPar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3400" dirty="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in </a:t>
            </a:r>
            <a:r>
              <a:rPr lang="nl-NL" sz="34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Christus allen </a:t>
            </a:r>
            <a:r>
              <a:rPr lang="nl-NL" sz="4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levend gemaakt worden. </a:t>
            </a:r>
          </a:p>
        </p:txBody>
      </p:sp>
    </p:spTree>
    <p:extLst>
      <p:ext uri="{BB962C8B-B14F-4D97-AF65-F5344CB8AC3E}">
        <p14:creationId xmlns:p14="http://schemas.microsoft.com/office/powerpoint/2010/main" val="2928652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13508" y="1943653"/>
            <a:ext cx="10997047" cy="2554545"/>
          </a:xfrm>
          <a:prstGeom prst="rect">
            <a:avLst/>
          </a:prstGeom>
          <a:ln w="9525">
            <a:solidFill>
              <a:schemeClr val="tx1"/>
            </a:solidFill>
          </a:ln>
        </p:spPr>
        <p:txBody>
          <a:bodyPr wrap="square">
            <a:spAutoFit/>
          </a:bodyPr>
          <a:lstStyle/>
          <a:p>
            <a:pPr lvl="0"/>
            <a:r>
              <a:rPr lang="nl-NL" sz="4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Want net zoals </a:t>
            </a:r>
          </a:p>
          <a:p>
            <a:pPr lvl="0"/>
            <a:r>
              <a:rPr lang="nl-NL" sz="4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 </a:t>
            </a:r>
            <a:r>
              <a:rPr lang="nl-NL" sz="4000" dirty="0">
                <a:solidFill>
                  <a:srgbClr val="002060"/>
                </a:solidFill>
                <a:latin typeface="Verdana" panose="020B0604030504040204" pitchFamily="34" charset="0"/>
                <a:ea typeface="Verdana" panose="020B0604030504040204" pitchFamily="34" charset="0"/>
                <a:cs typeface="Verdana" panose="020B0604030504040204" pitchFamily="34" charset="0"/>
              </a:rPr>
              <a:t>Adam allen </a:t>
            </a:r>
            <a:r>
              <a:rPr lang="nl-NL" sz="4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sterven,</a:t>
            </a:r>
          </a:p>
          <a:p>
            <a:pPr lvl="0"/>
            <a:r>
              <a:rPr lang="nl-NL" sz="4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zo </a:t>
            </a:r>
            <a:r>
              <a:rPr lang="nl-NL" sz="4000" dirty="0">
                <a:solidFill>
                  <a:srgbClr val="002060"/>
                </a:solidFill>
                <a:latin typeface="Verdana" panose="020B0604030504040204" pitchFamily="34" charset="0"/>
                <a:ea typeface="Verdana" panose="020B0604030504040204" pitchFamily="34" charset="0"/>
                <a:cs typeface="Verdana" panose="020B0604030504040204" pitchFamily="34" charset="0"/>
              </a:rPr>
              <a:t>zullen ook </a:t>
            </a:r>
            <a:endParaRPr lang="nl-NL" sz="40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0"/>
            <a:r>
              <a:rPr lang="nl-NL" sz="4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 </a:t>
            </a:r>
            <a:r>
              <a:rPr lang="nl-NL" sz="4000" dirty="0">
                <a:solidFill>
                  <a:srgbClr val="002060"/>
                </a:solidFill>
                <a:latin typeface="Verdana" panose="020B0604030504040204" pitchFamily="34" charset="0"/>
                <a:ea typeface="Verdana" panose="020B0604030504040204" pitchFamily="34" charset="0"/>
                <a:cs typeface="Verdana" panose="020B0604030504040204" pitchFamily="34" charset="0"/>
              </a:rPr>
              <a:t>Christus allen levend gemaakt worden. </a:t>
            </a:r>
          </a:p>
        </p:txBody>
      </p:sp>
    </p:spTree>
    <p:extLst>
      <p:ext uri="{BB962C8B-B14F-4D97-AF65-F5344CB8AC3E}">
        <p14:creationId xmlns:p14="http://schemas.microsoft.com/office/powerpoint/2010/main" val="2470421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1790</TotalTime>
  <Words>764</Words>
  <Application>Microsoft Office PowerPoint</Application>
  <PresentationFormat>Breedbeeld</PresentationFormat>
  <Paragraphs>150</Paragraphs>
  <Slides>25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25</vt:i4>
      </vt:variant>
    </vt:vector>
  </HeadingPairs>
  <TitlesOfParts>
    <vt:vector size="31" baseType="lpstr">
      <vt:lpstr>Arial</vt:lpstr>
      <vt:lpstr>Calibri</vt:lpstr>
      <vt:lpstr>Calibri Light</vt:lpstr>
      <vt:lpstr>Verdana</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G Oudijn</cp:lastModifiedBy>
  <cp:revision>80</cp:revision>
  <dcterms:created xsi:type="dcterms:W3CDTF">2017-01-31T19:25:01Z</dcterms:created>
  <dcterms:modified xsi:type="dcterms:W3CDTF">2017-04-16T18:29:13Z</dcterms:modified>
</cp:coreProperties>
</file>