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92" r:id="rId4"/>
    <p:sldId id="293" r:id="rId5"/>
    <p:sldId id="276" r:id="rId6"/>
    <p:sldId id="281" r:id="rId7"/>
    <p:sldId id="280" r:id="rId8"/>
    <p:sldId id="278" r:id="rId9"/>
    <p:sldId id="279" r:id="rId10"/>
    <p:sldId id="282" r:id="rId11"/>
    <p:sldId id="285" r:id="rId12"/>
    <p:sldId id="283" r:id="rId13"/>
    <p:sldId id="284" r:id="rId14"/>
    <p:sldId id="288" r:id="rId15"/>
    <p:sldId id="289" r:id="rId16"/>
    <p:sldId id="286" r:id="rId17"/>
    <p:sldId id="287" r:id="rId18"/>
    <p:sldId id="290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59A4-7A75-47E9-97B1-A2520305D95F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4106A-C65C-49F2-9090-6983A72377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95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69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1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712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53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2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93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00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60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32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62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8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775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64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42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3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0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72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66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2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BE18-7C05-421A-9AB0-FE5B416DFC29}" type="datetimeFigureOut">
              <a:rPr lang="nl-NL" smtClean="0"/>
              <a:t>21-5-2017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49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51520" y="5999652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 mei 2017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90815" y="943012"/>
            <a:ext cx="108355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ieder in zijn rangorde</a:t>
            </a:r>
            <a:endParaRPr lang="nl-NL" sz="5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07" y="2843211"/>
            <a:ext cx="11591397" cy="179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6" y="816555"/>
            <a:ext cx="11610108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Eersteling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Christus (1 Kor.15:20)</a:t>
            </a: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 (1 Thess. 4:13-17; 1 Kor.15:51-52; Opb.12:5-6)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twee getuigen (Opb.11:11)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de rechtvaardigen: Abraham tot Christus (Dan.12:1-2 en 11-13)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386307" y="4842655"/>
            <a:ext cx="1843683" cy="5593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621682" y="2991491"/>
            <a:ext cx="1481436" cy="12003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ecclesia 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251350" y="420539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229990" y="4842655"/>
            <a:ext cx="2438330" cy="2141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668320" y="2986635"/>
            <a:ext cx="2033019" cy="1228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echt-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vaardigen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4668320" y="421496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235008" y="4895532"/>
            <a:ext cx="16342" cy="97640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5910" y="5920585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345077" y="5348362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1335 dagen</a:t>
            </a:r>
          </a:p>
        </p:txBody>
      </p:sp>
      <p:cxnSp>
        <p:nvCxnSpPr>
          <p:cNvPr id="51" name="Rechte verbindingslijn met pijl 50"/>
          <p:cNvCxnSpPr/>
          <p:nvPr/>
        </p:nvCxnSpPr>
        <p:spPr>
          <a:xfrm flipV="1">
            <a:off x="3916901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3103118" y="2991491"/>
            <a:ext cx="15652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getuigen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282796" y="4905644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1260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dagen</a:t>
            </a:r>
          </a:p>
        </p:txBody>
      </p:sp>
    </p:spTree>
    <p:extLst>
      <p:ext uri="{BB962C8B-B14F-4D97-AF65-F5344CB8AC3E}">
        <p14:creationId xmlns:p14="http://schemas.microsoft.com/office/powerpoint/2010/main" val="17597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6" y="816555"/>
            <a:ext cx="11610108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Eersteling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Christus (1 Kor.15:20)</a:t>
            </a: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 (1 Thess. 4:13-17; 1 Kor.15:51-52; Opb.12:5-6)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twee getuigen (Opb.11:11)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de rechtvaardigen: Abraham tot Christus (Dan.12:1-2 en 11-13)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de martelaren uit ‘de grote verdrukking’ en uit ‘de grote dag van zijn toorn’ (</a:t>
            </a:r>
            <a:r>
              <a:rPr lang="nl-NL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Opb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6:9-11,17; 20:4-6)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>
            <a:off x="386307" y="4848248"/>
            <a:ext cx="1848701" cy="3136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621682" y="2991491"/>
            <a:ext cx="1481436" cy="12003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ecclesia 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251350" y="420539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93018" y="4842655"/>
            <a:ext cx="1978068" cy="2668"/>
          </a:xfrm>
          <a:prstGeom prst="line">
            <a:avLst/>
          </a:prstGeom>
          <a:ln w="50800">
            <a:solidFill>
              <a:schemeClr val="tx1"/>
            </a:solidFill>
            <a:prstDash val="sysDash"/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251350" y="4842655"/>
            <a:ext cx="2416970" cy="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668320" y="2986635"/>
            <a:ext cx="2033019" cy="1228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recht-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vaardigen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4668320" y="421496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235008" y="4895532"/>
            <a:ext cx="16342" cy="97640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5910" y="5920585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216786" y="5378753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1335 dagen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061946" y="4985835"/>
            <a:ext cx="2989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 van </a:t>
            </a:r>
            <a:endParaRPr lang="nl-NL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toorn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701787" y="3000360"/>
            <a:ext cx="1899287" cy="120032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martelaren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4668320" y="4829721"/>
            <a:ext cx="2124698" cy="7192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6793018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641885" y="497649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1000 </a:t>
            </a:r>
            <a:endParaRPr lang="nl-NL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jaren</a:t>
            </a:r>
            <a:endParaRPr lang="nl-NL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1" name="Rechte verbindingslijn met pijl 50"/>
          <p:cNvCxnSpPr/>
          <p:nvPr/>
        </p:nvCxnSpPr>
        <p:spPr>
          <a:xfrm flipV="1">
            <a:off x="3916901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3103118" y="2991491"/>
            <a:ext cx="15652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getuigen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282796" y="4905644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1260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dagen</a:t>
            </a:r>
          </a:p>
        </p:txBody>
      </p:sp>
    </p:spTree>
    <p:extLst>
      <p:ext uri="{BB962C8B-B14F-4D97-AF65-F5344CB8AC3E}">
        <p14:creationId xmlns:p14="http://schemas.microsoft.com/office/powerpoint/2010/main" val="7768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6" y="816555"/>
            <a:ext cx="11610108" cy="517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Eersteling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Christus (1 Kor.15:20)</a:t>
            </a: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 (1 Thess. 4:13-17, 1 Kor.15:51-52, Opb.12:5-6)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twee getuigen (Opb.11:11)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de rechtvaardigen: Abraham tot Christus (Dan.12:1-2 en 11-13)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de martelaren uit ‘de grote verdrukking’ en uit ‘de grote dag van zijn toorn’ (</a:t>
            </a:r>
            <a:r>
              <a:rPr lang="nl-NL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Opb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6:9-11,17; 20:4-6)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gelovigen ‘van Adam tot Abraham’ (Job.14:12; Opb.20:11-13)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386307" y="4846320"/>
            <a:ext cx="1842543" cy="1928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621682" y="2991491"/>
            <a:ext cx="1481436" cy="12003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ecclesia 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251350" y="420539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93018" y="4877219"/>
            <a:ext cx="1978068" cy="2668"/>
          </a:xfrm>
          <a:prstGeom prst="line">
            <a:avLst/>
          </a:prstGeom>
          <a:ln w="50800">
            <a:solidFill>
              <a:schemeClr val="tx1"/>
            </a:solidFill>
            <a:prstDash val="sysDash"/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239730" y="4832645"/>
            <a:ext cx="2438330" cy="2141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668320" y="2986635"/>
            <a:ext cx="2033019" cy="1228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recht-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vaardigen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4668320" y="421496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235008" y="4895532"/>
            <a:ext cx="16342" cy="97640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5910" y="5920585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216786" y="5378753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1335 dagen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061946" y="4985835"/>
            <a:ext cx="2989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 van </a:t>
            </a:r>
            <a:endParaRPr lang="nl-NL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toorn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701787" y="3000360"/>
            <a:ext cx="1899287" cy="120032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martelaren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4709904" y="4873149"/>
            <a:ext cx="2083114" cy="814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6793018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641885" y="497649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1000 </a:t>
            </a:r>
            <a:endParaRPr lang="nl-NL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jaren</a:t>
            </a:r>
            <a:endParaRPr lang="nl-NL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Rechte verbindingslijn 23"/>
          <p:cNvCxnSpPr/>
          <p:nvPr/>
        </p:nvCxnSpPr>
        <p:spPr>
          <a:xfrm flipV="1">
            <a:off x="8868616" y="4827829"/>
            <a:ext cx="2131036" cy="17494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8801101" y="502767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nieuwe hemel en aarde</a:t>
            </a:r>
            <a:endParaRPr lang="nl-NL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6" name="Rechte verbindingslijn met pijl 25"/>
          <p:cNvCxnSpPr/>
          <p:nvPr/>
        </p:nvCxnSpPr>
        <p:spPr>
          <a:xfrm flipV="1">
            <a:off x="8865839" y="4236452"/>
            <a:ext cx="7578" cy="5964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>
            <a:off x="8860417" y="4961894"/>
            <a:ext cx="10845" cy="1266467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7564404" y="6228361"/>
            <a:ext cx="27236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grote witte troon</a:t>
            </a:r>
            <a:endParaRPr lang="nl-NL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601074" y="2976003"/>
            <a:ext cx="216024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 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 Abraham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1" name="Rechte verbindingslijn met pijl 50"/>
          <p:cNvCxnSpPr/>
          <p:nvPr/>
        </p:nvCxnSpPr>
        <p:spPr>
          <a:xfrm flipV="1">
            <a:off x="3916901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3103118" y="2991491"/>
            <a:ext cx="15652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getuigen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282796" y="4905644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1260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dagen</a:t>
            </a:r>
          </a:p>
        </p:txBody>
      </p:sp>
    </p:spTree>
    <p:extLst>
      <p:ext uri="{BB962C8B-B14F-4D97-AF65-F5344CB8AC3E}">
        <p14:creationId xmlns:p14="http://schemas.microsoft.com/office/powerpoint/2010/main" val="16028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6" y="816555"/>
            <a:ext cx="11610108" cy="517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Eersteling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Christus (1 Kor.15:20)</a:t>
            </a: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 (1 Thess. 4:13-17, 1 Kor.15:51-52, Opb.12:5-6)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twee getuigen (Opb.11:11)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de rechtvaardigen: Abraham tot Christus (Dan.12:1-2 en 11-13)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de martelaren uit ‘de grote verdrukking’ en uit ‘de grote dag van zijn toorn’ (</a:t>
            </a:r>
            <a:r>
              <a:rPr lang="nl-NL" sz="3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Opb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6:9-11,17; 20:4-6)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opstanding van gelovigen ‘van Adam tot Abraham’ (Job.14:12; Opb.20:11-13)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daarna het einde…… (1 Kor.15:24)</a:t>
            </a:r>
            <a:b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386307" y="4846320"/>
            <a:ext cx="1842543" cy="1928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621682" y="2991491"/>
            <a:ext cx="1481436" cy="12003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ecclesia 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251350" y="420539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93018" y="4877219"/>
            <a:ext cx="1978068" cy="2668"/>
          </a:xfrm>
          <a:prstGeom prst="line">
            <a:avLst/>
          </a:prstGeom>
          <a:ln w="50800">
            <a:solidFill>
              <a:schemeClr val="tx1"/>
            </a:solidFill>
            <a:prstDash val="sysDash"/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239730" y="4832645"/>
            <a:ext cx="2438330" cy="2141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668320" y="2986635"/>
            <a:ext cx="2033019" cy="1228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recht-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vaardigen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4668320" y="421496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235008" y="4895532"/>
            <a:ext cx="16342" cy="97640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5910" y="5920585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216786" y="5378753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1335 dagen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061946" y="4985835"/>
            <a:ext cx="2989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 van </a:t>
            </a:r>
            <a:endParaRPr lang="nl-NL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toorn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701787" y="3000360"/>
            <a:ext cx="1899287" cy="120032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martelaren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4709904" y="4873149"/>
            <a:ext cx="2083114" cy="814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6793018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641885" y="497649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1000 </a:t>
            </a:r>
            <a:endParaRPr lang="nl-NL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jaren</a:t>
            </a:r>
            <a:endParaRPr lang="nl-NL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Rechte verbindingslijn 23"/>
          <p:cNvCxnSpPr/>
          <p:nvPr/>
        </p:nvCxnSpPr>
        <p:spPr>
          <a:xfrm flipV="1">
            <a:off x="8868616" y="4827829"/>
            <a:ext cx="2131036" cy="17494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8801101" y="5027677"/>
            <a:ext cx="213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nieuwe hemel en aarde</a:t>
            </a:r>
            <a:endParaRPr lang="nl-NL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6" name="Rechte verbindingslijn met pijl 25"/>
          <p:cNvCxnSpPr/>
          <p:nvPr/>
        </p:nvCxnSpPr>
        <p:spPr>
          <a:xfrm flipV="1">
            <a:off x="8847948" y="4224792"/>
            <a:ext cx="7578" cy="5964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>
            <a:off x="8860417" y="4961894"/>
            <a:ext cx="10845" cy="1266467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7564404" y="6228361"/>
            <a:ext cx="27236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grote witte troon</a:t>
            </a:r>
            <a:endParaRPr lang="nl-NL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601074" y="2976003"/>
            <a:ext cx="216024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 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 Abraham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1" name="Rechte verbindingslijn met pijl 30"/>
          <p:cNvCxnSpPr/>
          <p:nvPr/>
        </p:nvCxnSpPr>
        <p:spPr>
          <a:xfrm flipV="1">
            <a:off x="11020557" y="2295133"/>
            <a:ext cx="4752" cy="25396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 flipV="1">
            <a:off x="11022934" y="4818702"/>
            <a:ext cx="23275" cy="1833722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6926183" y="404686"/>
            <a:ext cx="401085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einde: </a:t>
            </a:r>
            <a:r>
              <a:rPr lang="nl-NL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levendmaking</a:t>
            </a:r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van overige doden/ teniet doen van de dood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 rot="16200000">
            <a:off x="9443582" y="4117560"/>
            <a:ext cx="4406264" cy="615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3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alles in allen</a:t>
            </a:r>
            <a:endParaRPr lang="nl-NL" sz="3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1" name="Rechte verbindingslijn met pijl 50"/>
          <p:cNvCxnSpPr/>
          <p:nvPr/>
        </p:nvCxnSpPr>
        <p:spPr>
          <a:xfrm flipV="1">
            <a:off x="3916901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3103118" y="2991491"/>
            <a:ext cx="15652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getuigen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282796" y="4905644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1260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dagen</a:t>
            </a:r>
          </a:p>
        </p:txBody>
      </p:sp>
    </p:spTree>
    <p:extLst>
      <p:ext uri="{BB962C8B-B14F-4D97-AF65-F5344CB8AC3E}">
        <p14:creationId xmlns:p14="http://schemas.microsoft.com/office/powerpoint/2010/main" val="35340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 1"/>
          <p:cNvSpPr/>
          <p:nvPr/>
        </p:nvSpPr>
        <p:spPr>
          <a:xfrm flipV="1">
            <a:off x="724444" y="4369136"/>
            <a:ext cx="10628140" cy="10081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993" y="3248529"/>
            <a:ext cx="1365583" cy="13655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467" y="3248528"/>
            <a:ext cx="1371366" cy="137136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735" y="3248529"/>
            <a:ext cx="1327231" cy="132723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383" y="3227539"/>
            <a:ext cx="1369209" cy="136920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662" y="3242109"/>
            <a:ext cx="1375420" cy="1375420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128129" y="1185522"/>
            <a:ext cx="2579188" cy="1692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aeonen die voor ons geweest zijn</a:t>
            </a:r>
          </a:p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(Pred.1:10)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020763" y="348374"/>
            <a:ext cx="2160239" cy="20928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2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tegen-woordige</a:t>
            </a:r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boze </a:t>
            </a:r>
            <a:r>
              <a:rPr lang="nl-NL" sz="2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</a:t>
            </a:r>
            <a:endParaRPr lang="nl-NL" sz="2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(Gal.1:4)</a:t>
            </a:r>
          </a:p>
          <a:p>
            <a:endParaRPr lang="nl-NL" sz="2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494446" y="1162349"/>
            <a:ext cx="2489986" cy="1692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toekomende aeonen</a:t>
            </a:r>
          </a:p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(Ef.2:7)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757" y="2113692"/>
            <a:ext cx="666750" cy="942975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2397981" y="5541560"/>
            <a:ext cx="3342710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vóór de aeonen/</a:t>
            </a:r>
          </a:p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 </a:t>
            </a:r>
            <a:r>
              <a:rPr lang="nl-NL" sz="2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aeonische</a:t>
            </a:r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tijden</a:t>
            </a:r>
          </a:p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 Kor.2:7, 2 Tim.1:9)</a:t>
            </a:r>
          </a:p>
        </p:txBody>
      </p:sp>
      <p:cxnSp>
        <p:nvCxnSpPr>
          <p:cNvPr id="16" name="Rechte verbindingslijn met pijl 15"/>
          <p:cNvCxnSpPr/>
          <p:nvPr/>
        </p:nvCxnSpPr>
        <p:spPr>
          <a:xfrm flipH="1" flipV="1">
            <a:off x="1591460" y="4806175"/>
            <a:ext cx="688117" cy="9547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307508" y="5760972"/>
            <a:ext cx="3223959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voleinding van de </a:t>
            </a:r>
          </a:p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aeonen (Hebr.9:26)</a:t>
            </a:r>
          </a:p>
        </p:txBody>
      </p:sp>
      <p:cxnSp>
        <p:nvCxnSpPr>
          <p:cNvPr id="25" name="Rechte verbindingslijn met pijl 24"/>
          <p:cNvCxnSpPr/>
          <p:nvPr/>
        </p:nvCxnSpPr>
        <p:spPr>
          <a:xfrm flipV="1">
            <a:off x="9822069" y="4873192"/>
            <a:ext cx="857899" cy="8929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7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544" y="3253381"/>
            <a:ext cx="1257459" cy="12574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249" y="3274164"/>
            <a:ext cx="1257459" cy="125745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994" y="3274163"/>
            <a:ext cx="1257459" cy="1257459"/>
          </a:xfrm>
          <a:prstGeom prst="rect">
            <a:avLst/>
          </a:prstGeom>
        </p:spPr>
      </p:pic>
      <p:cxnSp>
        <p:nvCxnSpPr>
          <p:cNvPr id="17" name="Rechte verbindingslijn 16"/>
          <p:cNvCxnSpPr/>
          <p:nvPr/>
        </p:nvCxnSpPr>
        <p:spPr>
          <a:xfrm>
            <a:off x="737755" y="4821985"/>
            <a:ext cx="3470563" cy="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V="1">
            <a:off x="4208318" y="4821529"/>
            <a:ext cx="3190009" cy="9547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V="1">
            <a:off x="7398327" y="4831076"/>
            <a:ext cx="4288953" cy="2399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8702" y="3105853"/>
            <a:ext cx="1836356" cy="1299892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773138" y="5081885"/>
            <a:ext cx="2753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tegenwoordige boze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208318" y="5081885"/>
            <a:ext cx="3190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oekomende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de 1000 jaren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 flipH="1" flipV="1">
            <a:off x="11687280" y="3914215"/>
            <a:ext cx="23275" cy="1833722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7475011" y="5081885"/>
            <a:ext cx="3965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 de aeonen/ nieuwe hemel en aarde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4" name="Rechte verbindingslijn met pijl 33"/>
          <p:cNvCxnSpPr/>
          <p:nvPr/>
        </p:nvCxnSpPr>
        <p:spPr>
          <a:xfrm flipV="1">
            <a:off x="737755" y="4405745"/>
            <a:ext cx="0" cy="386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met pijl 35"/>
          <p:cNvCxnSpPr/>
          <p:nvPr/>
        </p:nvCxnSpPr>
        <p:spPr>
          <a:xfrm flipH="1">
            <a:off x="27402" y="4821529"/>
            <a:ext cx="710354" cy="95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4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6" y="816555"/>
            <a:ext cx="1161010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Eersteling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Christus (Hand.26:23; 1 Kor.15:20)</a:t>
            </a: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386307" y="4821244"/>
            <a:ext cx="1872208" cy="27003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4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6" y="816555"/>
            <a:ext cx="1161010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Eersteling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Christus </a:t>
            </a: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(Hand.26:23; 1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Kor.15:20)</a:t>
            </a: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 (1 Thess. 4:13-17; 1 Kor.15:51-52; Opb.12:5-6)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1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>
            <a:off x="386307" y="4848248"/>
            <a:ext cx="1865043" cy="15521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621682" y="2991491"/>
            <a:ext cx="1481436" cy="12003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ecclesia 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251350" y="420539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2251350" y="4856007"/>
            <a:ext cx="1686911" cy="1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2206567" y="4863769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1260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dagen</a:t>
            </a:r>
          </a:p>
        </p:txBody>
      </p:sp>
    </p:spTree>
    <p:extLst>
      <p:ext uri="{BB962C8B-B14F-4D97-AF65-F5344CB8AC3E}">
        <p14:creationId xmlns:p14="http://schemas.microsoft.com/office/powerpoint/2010/main" val="289655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0556" y="816555"/>
            <a:ext cx="11610108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Eersteling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Christus (1 Kor.15:20)</a:t>
            </a: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 (1 Thess. 4:13-17; 1 Kor.15:51-52; Opb.12:5-6)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twee getuigen (Opb.11:11)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>
            <a:off x="386307" y="4848248"/>
            <a:ext cx="1863462" cy="1429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39399" y="2972414"/>
            <a:ext cx="14822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386307" y="422965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621682" y="2991491"/>
            <a:ext cx="1481436" cy="12003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ecclesia 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251350" y="420539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229990" y="4857148"/>
            <a:ext cx="1686911" cy="13500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233427" y="4902967"/>
            <a:ext cx="16342" cy="97640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75910" y="5920585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</a:p>
        </p:txBody>
      </p:sp>
      <p:cxnSp>
        <p:nvCxnSpPr>
          <p:cNvPr id="51" name="Rechte verbindingslijn met pijl 50"/>
          <p:cNvCxnSpPr/>
          <p:nvPr/>
        </p:nvCxnSpPr>
        <p:spPr>
          <a:xfrm flipV="1">
            <a:off x="3916901" y="423645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3103118" y="2991491"/>
            <a:ext cx="15652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getuigen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282796" y="4905644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1260 </a:t>
            </a:r>
            <a:r>
              <a:rPr lang="nl-NL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dagen</a:t>
            </a:r>
          </a:p>
        </p:txBody>
      </p:sp>
    </p:spTree>
    <p:extLst>
      <p:ext uri="{BB962C8B-B14F-4D97-AF65-F5344CB8AC3E}">
        <p14:creationId xmlns:p14="http://schemas.microsoft.com/office/powerpoint/2010/main" val="14026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541</Words>
  <Application>Microsoft Office PowerPoint</Application>
  <PresentationFormat>Breedbeeld</PresentationFormat>
  <Paragraphs>140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Kantoorthema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 Oudijn</cp:lastModifiedBy>
  <cp:revision>115</cp:revision>
  <dcterms:created xsi:type="dcterms:W3CDTF">2017-01-31T19:25:01Z</dcterms:created>
  <dcterms:modified xsi:type="dcterms:W3CDTF">2017-05-21T11:50:46Z</dcterms:modified>
</cp:coreProperties>
</file>