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4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29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16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44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09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90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67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44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889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4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13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712BF-62E4-4BBF-8522-BE2681EC8D5C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A5E3A-34B5-4A31-BEAC-390ADF7D6F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66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1555173"/>
            <a:ext cx="7620000" cy="381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390716" y="337299"/>
            <a:ext cx="9036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Saulus</a:t>
            </a:r>
            <a:endParaRPr lang="nl-NL" sz="6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28286" y="6046201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november 2017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685204" y="693425"/>
            <a:ext cx="110773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2</a:t>
            </a:r>
          </a:p>
          <a:p>
            <a:r>
              <a:rPr lang="nl-NL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52 </a:t>
            </a:r>
            <a:r>
              <a:rPr lang="nl-NL" sz="3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nl-NL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Jezus </a:t>
            </a:r>
            <a:r>
              <a:rPr lang="nl-NL" sz="3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 </a:t>
            </a:r>
            <a:r>
              <a:rPr lang="nl-NL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 in wijsheid en in grootte en in genade bij God en de mensen. </a:t>
            </a:r>
          </a:p>
        </p:txBody>
      </p:sp>
    </p:spTree>
    <p:extLst>
      <p:ext uri="{BB962C8B-B14F-4D97-AF65-F5344CB8AC3E}">
        <p14:creationId xmlns:p14="http://schemas.microsoft.com/office/powerpoint/2010/main" val="13468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91053" y="456619"/>
            <a:ext cx="112571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Marcus 8</a:t>
            </a:r>
          </a:p>
          <a:p>
            <a:r>
              <a:rPr lang="nl-NL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 En de Farizeeën liepen uit en begonnen met Hem te redetwisten (…)</a:t>
            </a:r>
          </a:p>
        </p:txBody>
      </p:sp>
    </p:spTree>
    <p:extLst>
      <p:ext uri="{BB962C8B-B14F-4D97-AF65-F5344CB8AC3E}">
        <p14:creationId xmlns:p14="http://schemas.microsoft.com/office/powerpoint/2010/main" val="14889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7612" y="132316"/>
            <a:ext cx="1197438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Mattheus 10</a:t>
            </a:r>
          </a:p>
          <a:p>
            <a:r>
              <a:rPr lang="nl-NL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</a:t>
            </a:r>
            <a:r>
              <a:rPr lang="nl-NL" sz="3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</a:t>
            </a:r>
            <a:r>
              <a:rPr lang="nl-NL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wanneer zij u overleveren, moet u niet bezorgd zijn hoe of wat u spreken moet, want het zal u op dat moment gegeven worden wat u spreken moet. </a:t>
            </a:r>
          </a:p>
        </p:txBody>
      </p:sp>
      <p:sp>
        <p:nvSpPr>
          <p:cNvPr id="3" name="Rechthoek 2"/>
          <p:cNvSpPr/>
          <p:nvPr/>
        </p:nvSpPr>
        <p:spPr>
          <a:xfrm>
            <a:off x="217612" y="3840995"/>
            <a:ext cx="115968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21</a:t>
            </a:r>
          </a:p>
          <a:p>
            <a:r>
              <a:rPr lang="nl-NL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</a:t>
            </a:r>
            <a:r>
              <a:rPr lang="nl-NL" sz="3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</a:t>
            </a:r>
            <a:r>
              <a:rPr lang="nl-NL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 zal u mond en wijsheid geven die al uw tegenstanders niet zullen kunnen weerspreken of weerstaan. </a:t>
            </a:r>
          </a:p>
        </p:txBody>
      </p:sp>
    </p:spTree>
    <p:extLst>
      <p:ext uri="{BB962C8B-B14F-4D97-AF65-F5344CB8AC3E}">
        <p14:creationId xmlns:p14="http://schemas.microsoft.com/office/powerpoint/2010/main" val="172489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97535" y="302359"/>
            <a:ext cx="114441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3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Mattheus 26</a:t>
            </a:r>
          </a:p>
          <a:p>
            <a:r>
              <a:rPr lang="nl-NL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  De </a:t>
            </a:r>
            <a:r>
              <a:rPr lang="nl-NL" sz="33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overpriesters</a:t>
            </a:r>
            <a:r>
              <a:rPr lang="nl-NL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de oudsten en heel de Raad zochten een valse getuigenverklaring tegen Jezus, zodat zij Hem zouden kunnen doden, maar zij vonden niets. </a:t>
            </a:r>
          </a:p>
          <a:p>
            <a:r>
              <a:rPr lang="nl-NL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r>
              <a:rPr lang="nl-NL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  En hoewel er veel valse getuigen gekomen waren, vonden zij niets. </a:t>
            </a:r>
          </a:p>
          <a:p>
            <a:endParaRPr lang="nl-NL" sz="33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  Maar ten slotte kwamen er twee valse getuigen, die zeiden: Deze heeft gezegd:  Ik kan de tempel van God afbreken en hem in drie dagen opbouwen. </a:t>
            </a:r>
          </a:p>
        </p:txBody>
      </p:sp>
    </p:spTree>
    <p:extLst>
      <p:ext uri="{BB962C8B-B14F-4D97-AF65-F5344CB8AC3E}">
        <p14:creationId xmlns:p14="http://schemas.microsoft.com/office/powerpoint/2010/main" val="2837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33635" y="373492"/>
            <a:ext cx="115159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Hebreeën 2</a:t>
            </a:r>
          </a:p>
          <a:p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 U hebt hem voor korte tijd minder gemaakt dan de engelen; met heerlijkheid en eer hebt U hem gekroond. (…)</a:t>
            </a:r>
          </a:p>
          <a:p>
            <a:endParaRPr lang="nl-NL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 maar wij zien Jezus  met heerlijkheid en eer gekroond….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35" y="4683256"/>
            <a:ext cx="10546773" cy="19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59880" y="435837"/>
            <a:ext cx="11298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Hebreeën 13</a:t>
            </a:r>
          </a:p>
          <a:p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 Laten wij dan naar Hem uitgaan buiten de legerplaats en Zijn smaad dragen. </a:t>
            </a:r>
          </a:p>
        </p:txBody>
      </p:sp>
    </p:spTree>
    <p:extLst>
      <p:ext uri="{BB962C8B-B14F-4D97-AF65-F5344CB8AC3E}">
        <p14:creationId xmlns:p14="http://schemas.microsoft.com/office/powerpoint/2010/main" val="20867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53398" y="456618"/>
            <a:ext cx="112779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23</a:t>
            </a:r>
          </a:p>
          <a:p>
            <a:r>
              <a:rPr lang="nl-NL" sz="3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 En </a:t>
            </a:r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Jezus riep met luide stem en </a:t>
            </a:r>
            <a:r>
              <a:rPr lang="nl-NL" sz="3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zei: Vader</a:t>
            </a:r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 Uw handen beveel Ik Mijn geest. En toen Hij dat gezegd had, gaf Hij de geest. </a:t>
            </a:r>
          </a:p>
        </p:txBody>
      </p:sp>
    </p:spTree>
    <p:extLst>
      <p:ext uri="{BB962C8B-B14F-4D97-AF65-F5344CB8AC3E}">
        <p14:creationId xmlns:p14="http://schemas.microsoft.com/office/powerpoint/2010/main" val="39482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18316" y="498182"/>
            <a:ext cx="115273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23</a:t>
            </a:r>
          </a:p>
          <a:p>
            <a:r>
              <a:rPr lang="nl-NL" sz="3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 En </a:t>
            </a:r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Jezus </a:t>
            </a:r>
            <a:r>
              <a:rPr lang="nl-NL" sz="3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zei: Vader</a:t>
            </a:r>
            <a:r>
              <a:rPr lang="nl-NL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vergeef het hun, want zij weten niet wat zij doen. </a:t>
            </a:r>
          </a:p>
        </p:txBody>
      </p:sp>
    </p:spTree>
    <p:extLst>
      <p:ext uri="{BB962C8B-B14F-4D97-AF65-F5344CB8AC3E}">
        <p14:creationId xmlns:p14="http://schemas.microsoft.com/office/powerpoint/2010/main" val="34975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252</Words>
  <Application>Microsoft Office PowerPoint</Application>
  <PresentationFormat>Breedbeeld</PresentationFormat>
  <Paragraphs>27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 Oudijn</cp:lastModifiedBy>
  <cp:revision>9</cp:revision>
  <dcterms:created xsi:type="dcterms:W3CDTF">2017-10-10T20:25:21Z</dcterms:created>
  <dcterms:modified xsi:type="dcterms:W3CDTF">2017-11-05T12:52:14Z</dcterms:modified>
</cp:coreProperties>
</file>